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33" r:id="rId2"/>
    <p:sldId id="669" r:id="rId3"/>
    <p:sldId id="670" r:id="rId4"/>
    <p:sldId id="671" r:id="rId5"/>
    <p:sldId id="685" r:id="rId6"/>
    <p:sldId id="729" r:id="rId7"/>
    <p:sldId id="718" r:id="rId8"/>
    <p:sldId id="733" r:id="rId9"/>
    <p:sldId id="730" r:id="rId10"/>
    <p:sldId id="725" r:id="rId11"/>
    <p:sldId id="726" r:id="rId12"/>
    <p:sldId id="682" r:id="rId13"/>
    <p:sldId id="683" r:id="rId14"/>
    <p:sldId id="716" r:id="rId15"/>
    <p:sldId id="272" r:id="rId16"/>
    <p:sldId id="722" r:id="rId17"/>
    <p:sldId id="723" r:id="rId18"/>
    <p:sldId id="724" r:id="rId19"/>
  </p:sldIdLst>
  <p:sldSz cx="9144000" cy="5143500" type="screen16x9"/>
  <p:notesSz cx="8686800" cy="6400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5A7AF4D-BEED-4CC1-8CA2-E90D8D396EA4}">
          <p14:sldIdLst>
            <p14:sldId id="533"/>
            <p14:sldId id="669"/>
            <p14:sldId id="670"/>
            <p14:sldId id="671"/>
            <p14:sldId id="685"/>
            <p14:sldId id="729"/>
            <p14:sldId id="718"/>
            <p14:sldId id="733"/>
            <p14:sldId id="730"/>
            <p14:sldId id="725"/>
            <p14:sldId id="726"/>
            <p14:sldId id="682"/>
            <p14:sldId id="683"/>
            <p14:sldId id="716"/>
          </p14:sldIdLst>
        </p14:section>
        <p14:section name="Default Section" id="{2808ED9D-B5EF-4A7A-92AA-3DBA4B4A61AF}">
          <p14:sldIdLst>
            <p14:sldId id="272"/>
            <p14:sldId id="722"/>
            <p14:sldId id="723"/>
            <p14:sldId id="7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543" autoAdjust="0"/>
  </p:normalViewPr>
  <p:slideViewPr>
    <p:cSldViewPr>
      <p:cViewPr varScale="1">
        <p:scale>
          <a:sx n="144" d="100"/>
          <a:sy n="144" d="100"/>
        </p:scale>
        <p:origin x="138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20259" y="0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/>
          <a:lstStyle>
            <a:lvl1pPr algn="r">
              <a:defRPr sz="1100"/>
            </a:lvl1pPr>
          </a:lstStyle>
          <a:p>
            <a:fld id="{FFF0816F-9774-4760-8915-832C0C25E04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080125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920259" y="6080125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 anchor="b"/>
          <a:lstStyle>
            <a:lvl1pPr algn="r">
              <a:defRPr sz="1100"/>
            </a:lvl1pPr>
          </a:lstStyle>
          <a:p>
            <a:fld id="{4E2C2660-3BC7-4924-9AA1-D3FB358F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920513" y="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/>
          <a:lstStyle>
            <a:lvl1pPr algn="r">
              <a:defRPr sz="1200"/>
            </a:lvl1pPr>
          </a:lstStyle>
          <a:p>
            <a:fld id="{0AB852F4-09E3-447B-9019-C41634A2B96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482600"/>
            <a:ext cx="4267200" cy="2400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166" tIns="43085" rIns="86166" bIns="430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68680" y="3040380"/>
            <a:ext cx="6949440" cy="2880360"/>
          </a:xfrm>
          <a:prstGeom prst="rect">
            <a:avLst/>
          </a:prstGeom>
        </p:spPr>
        <p:txBody>
          <a:bodyPr vert="horz" lIns="86166" tIns="43085" rIns="86166" bIns="430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07965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920513" y="607965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 anchor="b"/>
          <a:lstStyle>
            <a:lvl1pPr algn="r">
              <a:defRPr sz="1200"/>
            </a:lvl1pPr>
          </a:lstStyle>
          <a:p>
            <a:fld id="{59EA2B1C-E96B-40F1-B896-8353E92C5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2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35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21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42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23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14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4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81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34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1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30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2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4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48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8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0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0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37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4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6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7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2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0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2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C2A4-43AA-4A75-B377-13B602C165A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71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/Relationships>
</file>

<file path=ppt/slides/_rels/slide17.xml.rels><?xml version="1.0" encoding="UTF-8" standalone="yes"?>
<Relationships xmlns="http://schemas.openxmlformats.org/package/2006/relationships"><Relationship Id="rId26" Type="http://schemas.openxmlformats.org/officeDocument/2006/relationships/tags" Target="../tags/tag96.xml"/><Relationship Id="rId21" Type="http://schemas.openxmlformats.org/officeDocument/2006/relationships/tags" Target="../tags/tag91.xml"/><Relationship Id="rId42" Type="http://schemas.openxmlformats.org/officeDocument/2006/relationships/tags" Target="../tags/tag112.xml"/><Relationship Id="rId47" Type="http://schemas.openxmlformats.org/officeDocument/2006/relationships/tags" Target="../tags/tag117.xml"/><Relationship Id="rId63" Type="http://schemas.openxmlformats.org/officeDocument/2006/relationships/tags" Target="../tags/tag133.xml"/><Relationship Id="rId68" Type="http://schemas.openxmlformats.org/officeDocument/2006/relationships/tags" Target="../tags/tag138.xml"/><Relationship Id="rId7" Type="http://schemas.openxmlformats.org/officeDocument/2006/relationships/tags" Target="../tags/tag77.xml"/><Relationship Id="rId2" Type="http://schemas.openxmlformats.org/officeDocument/2006/relationships/tags" Target="../tags/tag72.xml"/><Relationship Id="rId16" Type="http://schemas.openxmlformats.org/officeDocument/2006/relationships/tags" Target="../tags/tag86.xml"/><Relationship Id="rId29" Type="http://schemas.openxmlformats.org/officeDocument/2006/relationships/tags" Target="../tags/tag99.xml"/><Relationship Id="rId11" Type="http://schemas.openxmlformats.org/officeDocument/2006/relationships/tags" Target="../tags/tag81.xml"/><Relationship Id="rId24" Type="http://schemas.openxmlformats.org/officeDocument/2006/relationships/tags" Target="../tags/tag94.xml"/><Relationship Id="rId32" Type="http://schemas.openxmlformats.org/officeDocument/2006/relationships/tags" Target="../tags/tag102.xml"/><Relationship Id="rId37" Type="http://schemas.openxmlformats.org/officeDocument/2006/relationships/tags" Target="../tags/tag107.xml"/><Relationship Id="rId40" Type="http://schemas.openxmlformats.org/officeDocument/2006/relationships/tags" Target="../tags/tag110.xml"/><Relationship Id="rId45" Type="http://schemas.openxmlformats.org/officeDocument/2006/relationships/tags" Target="../tags/tag115.xml"/><Relationship Id="rId53" Type="http://schemas.openxmlformats.org/officeDocument/2006/relationships/tags" Target="../tags/tag123.xml"/><Relationship Id="rId58" Type="http://schemas.openxmlformats.org/officeDocument/2006/relationships/tags" Target="../tags/tag128.xml"/><Relationship Id="rId66" Type="http://schemas.openxmlformats.org/officeDocument/2006/relationships/tags" Target="../tags/tag136.xml"/><Relationship Id="rId5" Type="http://schemas.openxmlformats.org/officeDocument/2006/relationships/tags" Target="../tags/tag75.xml"/><Relationship Id="rId61" Type="http://schemas.openxmlformats.org/officeDocument/2006/relationships/tags" Target="../tags/tag131.xml"/><Relationship Id="rId19" Type="http://schemas.openxmlformats.org/officeDocument/2006/relationships/tags" Target="../tags/tag89.xml"/><Relationship Id="rId14" Type="http://schemas.openxmlformats.org/officeDocument/2006/relationships/tags" Target="../tags/tag84.xml"/><Relationship Id="rId22" Type="http://schemas.openxmlformats.org/officeDocument/2006/relationships/tags" Target="../tags/tag92.xml"/><Relationship Id="rId27" Type="http://schemas.openxmlformats.org/officeDocument/2006/relationships/tags" Target="../tags/tag97.xml"/><Relationship Id="rId30" Type="http://schemas.openxmlformats.org/officeDocument/2006/relationships/tags" Target="../tags/tag100.xml"/><Relationship Id="rId35" Type="http://schemas.openxmlformats.org/officeDocument/2006/relationships/tags" Target="../tags/tag105.xml"/><Relationship Id="rId43" Type="http://schemas.openxmlformats.org/officeDocument/2006/relationships/tags" Target="../tags/tag113.xml"/><Relationship Id="rId48" Type="http://schemas.openxmlformats.org/officeDocument/2006/relationships/tags" Target="../tags/tag118.xml"/><Relationship Id="rId56" Type="http://schemas.openxmlformats.org/officeDocument/2006/relationships/tags" Target="../tags/tag126.xml"/><Relationship Id="rId64" Type="http://schemas.openxmlformats.org/officeDocument/2006/relationships/tags" Target="../tags/tag134.xml"/><Relationship Id="rId69" Type="http://schemas.openxmlformats.org/officeDocument/2006/relationships/slideLayout" Target="../slideLayouts/slideLayout7.xml"/><Relationship Id="rId8" Type="http://schemas.openxmlformats.org/officeDocument/2006/relationships/tags" Target="../tags/tag78.xml"/><Relationship Id="rId51" Type="http://schemas.openxmlformats.org/officeDocument/2006/relationships/tags" Target="../tags/tag121.xml"/><Relationship Id="rId3" Type="http://schemas.openxmlformats.org/officeDocument/2006/relationships/tags" Target="../tags/tag73.xml"/><Relationship Id="rId12" Type="http://schemas.openxmlformats.org/officeDocument/2006/relationships/tags" Target="../tags/tag82.xml"/><Relationship Id="rId17" Type="http://schemas.openxmlformats.org/officeDocument/2006/relationships/tags" Target="../tags/tag87.xml"/><Relationship Id="rId25" Type="http://schemas.openxmlformats.org/officeDocument/2006/relationships/tags" Target="../tags/tag95.xml"/><Relationship Id="rId33" Type="http://schemas.openxmlformats.org/officeDocument/2006/relationships/tags" Target="../tags/tag103.xml"/><Relationship Id="rId38" Type="http://schemas.openxmlformats.org/officeDocument/2006/relationships/tags" Target="../tags/tag108.xml"/><Relationship Id="rId46" Type="http://schemas.openxmlformats.org/officeDocument/2006/relationships/tags" Target="../tags/tag116.xml"/><Relationship Id="rId59" Type="http://schemas.openxmlformats.org/officeDocument/2006/relationships/tags" Target="../tags/tag129.xml"/><Relationship Id="rId67" Type="http://schemas.openxmlformats.org/officeDocument/2006/relationships/tags" Target="../tags/tag137.xml"/><Relationship Id="rId20" Type="http://schemas.openxmlformats.org/officeDocument/2006/relationships/tags" Target="../tags/tag90.xml"/><Relationship Id="rId41" Type="http://schemas.openxmlformats.org/officeDocument/2006/relationships/tags" Target="../tags/tag111.xml"/><Relationship Id="rId54" Type="http://schemas.openxmlformats.org/officeDocument/2006/relationships/tags" Target="../tags/tag124.xml"/><Relationship Id="rId62" Type="http://schemas.openxmlformats.org/officeDocument/2006/relationships/tags" Target="../tags/tag13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5" Type="http://schemas.openxmlformats.org/officeDocument/2006/relationships/tags" Target="../tags/tag85.xml"/><Relationship Id="rId23" Type="http://schemas.openxmlformats.org/officeDocument/2006/relationships/tags" Target="../tags/tag93.xml"/><Relationship Id="rId28" Type="http://schemas.openxmlformats.org/officeDocument/2006/relationships/tags" Target="../tags/tag98.xml"/><Relationship Id="rId36" Type="http://schemas.openxmlformats.org/officeDocument/2006/relationships/tags" Target="../tags/tag106.xml"/><Relationship Id="rId49" Type="http://schemas.openxmlformats.org/officeDocument/2006/relationships/tags" Target="../tags/tag119.xml"/><Relationship Id="rId57" Type="http://schemas.openxmlformats.org/officeDocument/2006/relationships/tags" Target="../tags/tag127.xml"/><Relationship Id="rId10" Type="http://schemas.openxmlformats.org/officeDocument/2006/relationships/tags" Target="../tags/tag80.xml"/><Relationship Id="rId31" Type="http://schemas.openxmlformats.org/officeDocument/2006/relationships/tags" Target="../tags/tag101.xml"/><Relationship Id="rId44" Type="http://schemas.openxmlformats.org/officeDocument/2006/relationships/tags" Target="../tags/tag114.xml"/><Relationship Id="rId52" Type="http://schemas.openxmlformats.org/officeDocument/2006/relationships/tags" Target="../tags/tag122.xml"/><Relationship Id="rId60" Type="http://schemas.openxmlformats.org/officeDocument/2006/relationships/tags" Target="../tags/tag130.xml"/><Relationship Id="rId65" Type="http://schemas.openxmlformats.org/officeDocument/2006/relationships/tags" Target="../tags/tag135.xml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3" Type="http://schemas.openxmlformats.org/officeDocument/2006/relationships/tags" Target="../tags/tag83.xml"/><Relationship Id="rId18" Type="http://schemas.openxmlformats.org/officeDocument/2006/relationships/tags" Target="../tags/tag88.xml"/><Relationship Id="rId39" Type="http://schemas.openxmlformats.org/officeDocument/2006/relationships/tags" Target="../tags/tag109.xml"/><Relationship Id="rId34" Type="http://schemas.openxmlformats.org/officeDocument/2006/relationships/tags" Target="../tags/tag104.xml"/><Relationship Id="rId50" Type="http://schemas.openxmlformats.org/officeDocument/2006/relationships/tags" Target="../tags/tag120.xml"/><Relationship Id="rId55" Type="http://schemas.openxmlformats.org/officeDocument/2006/relationships/tags" Target="../tags/tag125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tags" Target="../tags/tag164.xml"/><Relationship Id="rId21" Type="http://schemas.openxmlformats.org/officeDocument/2006/relationships/tags" Target="../tags/tag159.xml"/><Relationship Id="rId42" Type="http://schemas.openxmlformats.org/officeDocument/2006/relationships/tags" Target="../tags/tag180.xml"/><Relationship Id="rId47" Type="http://schemas.openxmlformats.org/officeDocument/2006/relationships/tags" Target="../tags/tag185.xml"/><Relationship Id="rId63" Type="http://schemas.openxmlformats.org/officeDocument/2006/relationships/tags" Target="../tags/tag201.xml"/><Relationship Id="rId68" Type="http://schemas.openxmlformats.org/officeDocument/2006/relationships/tags" Target="../tags/tag206.xml"/><Relationship Id="rId84" Type="http://schemas.openxmlformats.org/officeDocument/2006/relationships/tags" Target="../tags/tag222.xml"/><Relationship Id="rId16" Type="http://schemas.openxmlformats.org/officeDocument/2006/relationships/tags" Target="../tags/tag154.xml"/><Relationship Id="rId11" Type="http://schemas.openxmlformats.org/officeDocument/2006/relationships/tags" Target="../tags/tag149.xml"/><Relationship Id="rId32" Type="http://schemas.openxmlformats.org/officeDocument/2006/relationships/tags" Target="../tags/tag170.xml"/><Relationship Id="rId37" Type="http://schemas.openxmlformats.org/officeDocument/2006/relationships/tags" Target="../tags/tag175.xml"/><Relationship Id="rId53" Type="http://schemas.openxmlformats.org/officeDocument/2006/relationships/tags" Target="../tags/tag191.xml"/><Relationship Id="rId58" Type="http://schemas.openxmlformats.org/officeDocument/2006/relationships/tags" Target="../tags/tag196.xml"/><Relationship Id="rId74" Type="http://schemas.openxmlformats.org/officeDocument/2006/relationships/tags" Target="../tags/tag212.xml"/><Relationship Id="rId79" Type="http://schemas.openxmlformats.org/officeDocument/2006/relationships/tags" Target="../tags/tag217.xml"/><Relationship Id="rId5" Type="http://schemas.openxmlformats.org/officeDocument/2006/relationships/tags" Target="../tags/tag143.xml"/><Relationship Id="rId19" Type="http://schemas.openxmlformats.org/officeDocument/2006/relationships/tags" Target="../tags/tag157.xml"/><Relationship Id="rId14" Type="http://schemas.openxmlformats.org/officeDocument/2006/relationships/tags" Target="../tags/tag152.xml"/><Relationship Id="rId22" Type="http://schemas.openxmlformats.org/officeDocument/2006/relationships/tags" Target="../tags/tag160.xml"/><Relationship Id="rId27" Type="http://schemas.openxmlformats.org/officeDocument/2006/relationships/tags" Target="../tags/tag165.xml"/><Relationship Id="rId30" Type="http://schemas.openxmlformats.org/officeDocument/2006/relationships/tags" Target="../tags/tag168.xml"/><Relationship Id="rId35" Type="http://schemas.openxmlformats.org/officeDocument/2006/relationships/tags" Target="../tags/tag173.xml"/><Relationship Id="rId43" Type="http://schemas.openxmlformats.org/officeDocument/2006/relationships/tags" Target="../tags/tag181.xml"/><Relationship Id="rId48" Type="http://schemas.openxmlformats.org/officeDocument/2006/relationships/tags" Target="../tags/tag186.xml"/><Relationship Id="rId56" Type="http://schemas.openxmlformats.org/officeDocument/2006/relationships/tags" Target="../tags/tag194.xml"/><Relationship Id="rId64" Type="http://schemas.openxmlformats.org/officeDocument/2006/relationships/tags" Target="../tags/tag202.xml"/><Relationship Id="rId69" Type="http://schemas.openxmlformats.org/officeDocument/2006/relationships/tags" Target="../tags/tag207.xml"/><Relationship Id="rId77" Type="http://schemas.openxmlformats.org/officeDocument/2006/relationships/tags" Target="../tags/tag215.xml"/><Relationship Id="rId8" Type="http://schemas.openxmlformats.org/officeDocument/2006/relationships/tags" Target="../tags/tag146.xml"/><Relationship Id="rId51" Type="http://schemas.openxmlformats.org/officeDocument/2006/relationships/tags" Target="../tags/tag189.xml"/><Relationship Id="rId72" Type="http://schemas.openxmlformats.org/officeDocument/2006/relationships/tags" Target="../tags/tag210.xml"/><Relationship Id="rId80" Type="http://schemas.openxmlformats.org/officeDocument/2006/relationships/tags" Target="../tags/tag218.xml"/><Relationship Id="rId85" Type="http://schemas.openxmlformats.org/officeDocument/2006/relationships/tags" Target="../tags/tag223.xml"/><Relationship Id="rId3" Type="http://schemas.openxmlformats.org/officeDocument/2006/relationships/tags" Target="../tags/tag141.xml"/><Relationship Id="rId12" Type="http://schemas.openxmlformats.org/officeDocument/2006/relationships/tags" Target="../tags/tag150.xml"/><Relationship Id="rId17" Type="http://schemas.openxmlformats.org/officeDocument/2006/relationships/tags" Target="../tags/tag155.xml"/><Relationship Id="rId25" Type="http://schemas.openxmlformats.org/officeDocument/2006/relationships/tags" Target="../tags/tag163.xml"/><Relationship Id="rId33" Type="http://schemas.openxmlformats.org/officeDocument/2006/relationships/tags" Target="../tags/tag171.xml"/><Relationship Id="rId38" Type="http://schemas.openxmlformats.org/officeDocument/2006/relationships/tags" Target="../tags/tag176.xml"/><Relationship Id="rId46" Type="http://schemas.openxmlformats.org/officeDocument/2006/relationships/tags" Target="../tags/tag184.xml"/><Relationship Id="rId59" Type="http://schemas.openxmlformats.org/officeDocument/2006/relationships/tags" Target="../tags/tag197.xml"/><Relationship Id="rId67" Type="http://schemas.openxmlformats.org/officeDocument/2006/relationships/tags" Target="../tags/tag205.xml"/><Relationship Id="rId20" Type="http://schemas.openxmlformats.org/officeDocument/2006/relationships/tags" Target="../tags/tag158.xml"/><Relationship Id="rId41" Type="http://schemas.openxmlformats.org/officeDocument/2006/relationships/tags" Target="../tags/tag179.xml"/><Relationship Id="rId54" Type="http://schemas.openxmlformats.org/officeDocument/2006/relationships/tags" Target="../tags/tag192.xml"/><Relationship Id="rId62" Type="http://schemas.openxmlformats.org/officeDocument/2006/relationships/tags" Target="../tags/tag200.xml"/><Relationship Id="rId70" Type="http://schemas.openxmlformats.org/officeDocument/2006/relationships/tags" Target="../tags/tag208.xml"/><Relationship Id="rId75" Type="http://schemas.openxmlformats.org/officeDocument/2006/relationships/tags" Target="../tags/tag213.xml"/><Relationship Id="rId83" Type="http://schemas.openxmlformats.org/officeDocument/2006/relationships/tags" Target="../tags/tag221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15" Type="http://schemas.openxmlformats.org/officeDocument/2006/relationships/tags" Target="../tags/tag153.xml"/><Relationship Id="rId23" Type="http://schemas.openxmlformats.org/officeDocument/2006/relationships/tags" Target="../tags/tag161.xml"/><Relationship Id="rId28" Type="http://schemas.openxmlformats.org/officeDocument/2006/relationships/tags" Target="../tags/tag166.xml"/><Relationship Id="rId36" Type="http://schemas.openxmlformats.org/officeDocument/2006/relationships/tags" Target="../tags/tag174.xml"/><Relationship Id="rId49" Type="http://schemas.openxmlformats.org/officeDocument/2006/relationships/tags" Target="../tags/tag187.xml"/><Relationship Id="rId57" Type="http://schemas.openxmlformats.org/officeDocument/2006/relationships/tags" Target="../tags/tag195.xml"/><Relationship Id="rId10" Type="http://schemas.openxmlformats.org/officeDocument/2006/relationships/tags" Target="../tags/tag148.xml"/><Relationship Id="rId31" Type="http://schemas.openxmlformats.org/officeDocument/2006/relationships/tags" Target="../tags/tag169.xml"/><Relationship Id="rId44" Type="http://schemas.openxmlformats.org/officeDocument/2006/relationships/tags" Target="../tags/tag182.xml"/><Relationship Id="rId52" Type="http://schemas.openxmlformats.org/officeDocument/2006/relationships/tags" Target="../tags/tag190.xml"/><Relationship Id="rId60" Type="http://schemas.openxmlformats.org/officeDocument/2006/relationships/tags" Target="../tags/tag198.xml"/><Relationship Id="rId65" Type="http://schemas.openxmlformats.org/officeDocument/2006/relationships/tags" Target="../tags/tag203.xml"/><Relationship Id="rId73" Type="http://schemas.openxmlformats.org/officeDocument/2006/relationships/tags" Target="../tags/tag211.xml"/><Relationship Id="rId78" Type="http://schemas.openxmlformats.org/officeDocument/2006/relationships/tags" Target="../tags/tag216.xml"/><Relationship Id="rId81" Type="http://schemas.openxmlformats.org/officeDocument/2006/relationships/tags" Target="../tags/tag219.xml"/><Relationship Id="rId86" Type="http://schemas.openxmlformats.org/officeDocument/2006/relationships/slideLayout" Target="../slideLayouts/slideLayout7.xml"/><Relationship Id="rId4" Type="http://schemas.openxmlformats.org/officeDocument/2006/relationships/tags" Target="../tags/tag142.xml"/><Relationship Id="rId9" Type="http://schemas.openxmlformats.org/officeDocument/2006/relationships/tags" Target="../tags/tag147.xml"/><Relationship Id="rId13" Type="http://schemas.openxmlformats.org/officeDocument/2006/relationships/tags" Target="../tags/tag151.xml"/><Relationship Id="rId18" Type="http://schemas.openxmlformats.org/officeDocument/2006/relationships/tags" Target="../tags/tag156.xml"/><Relationship Id="rId39" Type="http://schemas.openxmlformats.org/officeDocument/2006/relationships/tags" Target="../tags/tag177.xml"/><Relationship Id="rId34" Type="http://schemas.openxmlformats.org/officeDocument/2006/relationships/tags" Target="../tags/tag172.xml"/><Relationship Id="rId50" Type="http://schemas.openxmlformats.org/officeDocument/2006/relationships/tags" Target="../tags/tag188.xml"/><Relationship Id="rId55" Type="http://schemas.openxmlformats.org/officeDocument/2006/relationships/tags" Target="../tags/tag193.xml"/><Relationship Id="rId76" Type="http://schemas.openxmlformats.org/officeDocument/2006/relationships/tags" Target="../tags/tag214.xml"/><Relationship Id="rId7" Type="http://schemas.openxmlformats.org/officeDocument/2006/relationships/tags" Target="../tags/tag145.xml"/><Relationship Id="rId71" Type="http://schemas.openxmlformats.org/officeDocument/2006/relationships/tags" Target="../tags/tag209.xml"/><Relationship Id="rId2" Type="http://schemas.openxmlformats.org/officeDocument/2006/relationships/tags" Target="../tags/tag140.xml"/><Relationship Id="rId29" Type="http://schemas.openxmlformats.org/officeDocument/2006/relationships/tags" Target="../tags/tag167.xml"/><Relationship Id="rId24" Type="http://schemas.openxmlformats.org/officeDocument/2006/relationships/tags" Target="../tags/tag162.xml"/><Relationship Id="rId40" Type="http://schemas.openxmlformats.org/officeDocument/2006/relationships/tags" Target="../tags/tag178.xml"/><Relationship Id="rId45" Type="http://schemas.openxmlformats.org/officeDocument/2006/relationships/tags" Target="../tags/tag183.xml"/><Relationship Id="rId66" Type="http://schemas.openxmlformats.org/officeDocument/2006/relationships/tags" Target="../tags/tag204.xml"/><Relationship Id="rId61" Type="http://schemas.openxmlformats.org/officeDocument/2006/relationships/tags" Target="../tags/tag199.xml"/><Relationship Id="rId82" Type="http://schemas.openxmlformats.org/officeDocument/2006/relationships/tags" Target="../tags/tag2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ruiz\Desktop\JCJ Logo Apex 485-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566" y="4636367"/>
            <a:ext cx="486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2">
                    <a:lumMod val="25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1477655"/>
            <a:ext cx="5638800" cy="1668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pexJCJ-Medium"/>
                <a:ea typeface="Apex JCJ Revit Bold" panose="02010600040501010103" pitchFamily="2" charset="0"/>
                <a:cs typeface="ApexJCJ-Medium"/>
              </a:rPr>
              <a:t>Manchester Memorial Elementary School</a:t>
            </a:r>
          </a:p>
          <a:p>
            <a:pPr algn="ctr"/>
            <a:endParaRPr lang="en-US" sz="600" b="1" dirty="0">
              <a:latin typeface="Apex JCJ Revit Bold" panose="02010600040501010103" pitchFamily="2" charset="0"/>
              <a:ea typeface="Apex JCJ Revit Bold" panose="02010600040501010103" pitchFamily="2" charset="0"/>
            </a:endParaRP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Apex JCJ Medium" pitchFamily="50" charset="0"/>
                <a:ea typeface="Apex JCJ Medium" pitchFamily="50" charset="0"/>
              </a:rPr>
              <a:t>Design Development Phase - SBC Meeting #41</a:t>
            </a: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ex JCJ Medium" pitchFamily="50" charset="0"/>
                <a:ea typeface="Apex JCJ Medium" pitchFamily="50" charset="0"/>
              </a:rPr>
              <a:t>April 30,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666EF8-0BB3-4502-82BA-54791CF297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A2BCA1-C984-42FD-90AA-D912509B16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41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590550"/>
            <a:ext cx="8670542" cy="2870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8. Invoices &amp; Commitments for Review/Approval</a:t>
            </a: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r>
              <a:rPr lang="en-US" b="1" i="1" dirty="0">
                <a:solidFill>
                  <a:srgbClr val="0070C0"/>
                </a:solidFill>
                <a:latin typeface="Apex JCJ Medium" pitchFamily="50" charset="0"/>
                <a:ea typeface="Apex JCJ Medium" pitchFamily="50" charset="0"/>
              </a:rPr>
              <a:t>	</a:t>
            </a:r>
            <a:r>
              <a:rPr lang="en-US" sz="1600" b="1" dirty="0">
                <a:latin typeface="Apex JCJ Medium" pitchFamily="50" charset="0"/>
                <a:ea typeface="Apex JCJ Medium" pitchFamily="50" charset="0"/>
              </a:rPr>
              <a:t>DWMP Invoice No. 24 in the amount of $12,552.00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Apex JCJ Medium" pitchFamily="50" charset="0"/>
                <a:ea typeface="Apex JCJ Medium" pitchFamily="50" charset="0"/>
              </a:rPr>
              <a:t>	JCJ Invoice No. 21 in the amount of $483,100.00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Apex JCJ Medium" pitchFamily="50" charset="0"/>
                <a:ea typeface="Apex JCJ Medium" pitchFamily="50" charset="0"/>
              </a:rPr>
              <a:t>	WT Rich </a:t>
            </a:r>
            <a:r>
              <a:rPr lang="en-US" sz="1600" b="1" dirty="0" err="1">
                <a:latin typeface="Apex JCJ Medium" pitchFamily="50" charset="0"/>
                <a:ea typeface="Apex JCJ Medium" pitchFamily="50" charset="0"/>
              </a:rPr>
              <a:t>Precon</a:t>
            </a:r>
            <a:r>
              <a:rPr lang="en-US" sz="1600" b="1" dirty="0">
                <a:latin typeface="Apex JCJ Medium" pitchFamily="50" charset="0"/>
                <a:ea typeface="Apex JCJ Medium" pitchFamily="50" charset="0"/>
              </a:rPr>
              <a:t> Invoice No. 5 in the amount of $18,000.00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Apex JCJ Medium" pitchFamily="50" charset="0"/>
                <a:ea typeface="Apex JCJ Medium" pitchFamily="50" charset="0"/>
              </a:rPr>
              <a:t>	Manchester-by-the-Sea Invoice in the amount of $26.00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Apex JCJ Medium" pitchFamily="50" charset="0"/>
                <a:ea typeface="Apex JCJ Medium" pitchFamily="50" charset="0"/>
              </a:rPr>
              <a:t>	Minuteman Press Invoice No. 90750 in the amount of $478.54</a:t>
            </a: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Apex JCJ Medium" pitchFamily="50" charset="0"/>
                <a:ea typeface="Apex JCJ Medium" pitchFamily="50" charset="0"/>
              </a:rPr>
              <a:t>	Postmaster Invoice No. 01944 in the amount of $841.47</a:t>
            </a: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0D91015-9BE6-4C9F-A45E-AE33DBC4B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F95DC9-F05C-4EC4-9E44-0500273CB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E88579-D88A-4347-95EE-53F4BA84C1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EF21D4-D514-448D-84C1-9C82941CC8AC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98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9. Other Topics Not Reasonably Anticipated </a:t>
            </a:r>
            <a:r>
              <a:rPr lang="en-US" b="1" dirty="0">
                <a:latin typeface="Apex JCJ Light" panose="02010600040501010103" pitchFamily="50" charset="0"/>
                <a:ea typeface="Apex JCJ Light" panose="02010600040501010103" pitchFamily="50" charset="0"/>
              </a:rPr>
              <a:t>(48 hours prior to meeting)</a:t>
            </a: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E6740D1E-BED0-4445-AC22-32A069C88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FCAD43-E887-4E26-B47E-73B5206819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42C85D-F02E-48D4-8CE6-EA73ACBCF7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DB18FA-B735-4970-97FA-EBEFCC9D1FFB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10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10. Public Comments</a:t>
            </a:r>
            <a:endParaRPr lang="en-US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068F87C-F103-40BA-A0E0-A8C368BFC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6619ADF-698A-4D3F-88E1-A01226DF0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8DE384-84A4-4791-A125-B2E45321E7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9F81F7-6075-4265-A592-EF730A76C33F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6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11. Next Meetings </a:t>
            </a:r>
            <a:endParaRPr lang="en-US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2A52D2B3-F42E-42C5-B0F5-FE1D84554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82A9BC-7C0A-45F5-A7B2-33D0E4C4AA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1F7376-DD05-4211-A29F-35D7229968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A4F66-CC1A-4738-8281-6B302F1004B3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76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12. Adjourn </a:t>
            </a:r>
            <a:endParaRPr lang="en-US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2A52D2B3-F42E-42C5-B0F5-FE1D84554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82A9BC-7C0A-45F5-A7B2-33D0E4C4AA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1F7376-DD05-4211-A29F-35D7229968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A4F66-CC1A-4738-8281-6B302F1004B3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81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742950"/>
            <a:ext cx="5638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800" b="1" dirty="0">
                <a:solidFill>
                  <a:srgbClr val="0070C0"/>
                </a:solidFill>
              </a:rPr>
              <a:t>THANK YOU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</p:txBody>
      </p:sp>
      <p:pic>
        <p:nvPicPr>
          <p:cNvPr id="6" name="Picture 2" descr="C:\Users\Druiz\Desktop\JCJ Logo Apex 485-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1566" y="4636367"/>
            <a:ext cx="486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146" name="Picture 2" descr="C:\Users\DRuiz\Desktop\1185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3355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010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65" name="OTLSHAPE_TB_00000000000000000000000000000000_LeftEndCaps" hidden="1">
            <a:extLst>
              <a:ext uri="{FF2B5EF4-FFF2-40B4-BE49-F238E27FC236}">
                <a16:creationId xmlns:a16="http://schemas.microsoft.com/office/drawing/2014/main" id="{B18CFC17-5DCB-4DF3-B5A9-9EE6B797A6A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3894455"/>
            <a:ext cx="327013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D7D31"/>
                </a:solidFill>
                <a:latin typeface="Arial Narrow" panose="020B0606020202030204" pitchFamily="34" charset="0"/>
              </a:rPr>
              <a:t>2016</a:t>
            </a:r>
          </a:p>
        </p:txBody>
      </p:sp>
      <p:sp>
        <p:nvSpPr>
          <p:cNvPr id="42266" name="OTLSHAPE_TB_00000000000000000000000000000000_RightEndCaps" hidden="1">
            <a:extLst>
              <a:ext uri="{FF2B5EF4-FFF2-40B4-BE49-F238E27FC236}">
                <a16:creationId xmlns:a16="http://schemas.microsoft.com/office/drawing/2014/main" id="{CE3D0608-2CBD-4AFB-BE96-A3E5F8703F82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565727" y="3894455"/>
            <a:ext cx="327013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>
                <a:solidFill>
                  <a:srgbClr val="ED7D31"/>
                </a:solidFill>
                <a:latin typeface="Arial Narrow" panose="020B0606020202030204" pitchFamily="34" charset="0"/>
              </a:rPr>
              <a:t>2022</a:t>
            </a:r>
          </a:p>
        </p:txBody>
      </p:sp>
      <p:sp>
        <p:nvSpPr>
          <p:cNvPr id="42267" name="OTLSHAPE_TB_00000000000000000000000000000000_ScaleContainer">
            <a:extLst>
              <a:ext uri="{FF2B5EF4-FFF2-40B4-BE49-F238E27FC236}">
                <a16:creationId xmlns:a16="http://schemas.microsoft.com/office/drawing/2014/main" id="{8BDD6C92-5E1D-42CF-9CF4-F33FEA13F91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05273" y="3806190"/>
            <a:ext cx="7734300" cy="381000"/>
          </a:xfrm>
          <a:prstGeom prst="rect">
            <a:avLst/>
          </a:prstGeom>
          <a:solidFill>
            <a:srgbClr val="F3FFB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68" name="OTLSHAPE_TB_00000000000000000000000000000000_ElapsedTime" hidden="1">
            <a:extLst>
              <a:ext uri="{FF2B5EF4-FFF2-40B4-BE49-F238E27FC236}">
                <a16:creationId xmlns:a16="http://schemas.microsoft.com/office/drawing/2014/main" id="{21B494B1-DDD8-4515-981F-818D2C3492B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0" y="418719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69" name="OTLSHAPE_TB_00000000000000000000000000000000_TodayMarkerShape">
            <a:extLst>
              <a:ext uri="{FF2B5EF4-FFF2-40B4-BE49-F238E27FC236}">
                <a16:creationId xmlns:a16="http://schemas.microsoft.com/office/drawing/2014/main" id="{B1A0075D-F24F-446D-A248-2AD731C7B54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582807" y="4187190"/>
            <a:ext cx="114300" cy="127000"/>
          </a:xfrm>
          <a:prstGeom prst="triangl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70" name="OTLSHAPE_TB_00000000000000000000000000000000_TodayMarkerText">
            <a:extLst>
              <a:ext uri="{FF2B5EF4-FFF2-40B4-BE49-F238E27FC236}">
                <a16:creationId xmlns:a16="http://schemas.microsoft.com/office/drawing/2014/main" id="{641C80EA-C6A4-46E3-8189-58005049A09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463521" y="4314190"/>
            <a:ext cx="33707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Arial Narrow" panose="020B0606020202030204" pitchFamily="34" charset="0"/>
              </a:rPr>
              <a:t>Today</a:t>
            </a:r>
          </a:p>
        </p:txBody>
      </p:sp>
      <p:sp>
        <p:nvSpPr>
          <p:cNvPr id="42271" name="OTLSHAPE_TB_00000000000000000000000000000000_TimescaleInterval1">
            <a:extLst>
              <a:ext uri="{FF2B5EF4-FFF2-40B4-BE49-F238E27FC236}">
                <a16:creationId xmlns:a16="http://schemas.microsoft.com/office/drawing/2014/main" id="{D0A08E6D-F080-4932-9F27-47CB935D74D0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768773" y="3930968"/>
            <a:ext cx="21159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2016</a:t>
            </a:r>
          </a:p>
        </p:txBody>
      </p:sp>
      <p:sp>
        <p:nvSpPr>
          <p:cNvPr id="42272" name="OTLSHAPE_TB_00000000000000000000000000000000_TimescaleInterval2">
            <a:extLst>
              <a:ext uri="{FF2B5EF4-FFF2-40B4-BE49-F238E27FC236}">
                <a16:creationId xmlns:a16="http://schemas.microsoft.com/office/drawing/2014/main" id="{A521464A-D0A1-4401-B072-5544107F7863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875713" y="3930968"/>
            <a:ext cx="21159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42273" name="OTLSHAPE_TB_00000000000000000000000000000000_TimescaleInterval3">
            <a:extLst>
              <a:ext uri="{FF2B5EF4-FFF2-40B4-BE49-F238E27FC236}">
                <a16:creationId xmlns:a16="http://schemas.microsoft.com/office/drawing/2014/main" id="{D16D7828-3C79-4A71-AB8B-690F37E4B1BD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2979628" y="3930968"/>
            <a:ext cx="21159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42274" name="OTLSHAPE_TB_00000000000000000000000000000000_TimescaleInterval4">
            <a:extLst>
              <a:ext uri="{FF2B5EF4-FFF2-40B4-BE49-F238E27FC236}">
                <a16:creationId xmlns:a16="http://schemas.microsoft.com/office/drawing/2014/main" id="{68B6742F-BB5A-46EE-B336-71DB55F6DCCC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4083543" y="3930968"/>
            <a:ext cx="21159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2275" name="OTLSHAPE_TB_00000000000000000000000000000000_TimescaleInterval5">
            <a:extLst>
              <a:ext uri="{FF2B5EF4-FFF2-40B4-BE49-F238E27FC236}">
                <a16:creationId xmlns:a16="http://schemas.microsoft.com/office/drawing/2014/main" id="{C4190FC9-4F48-4DC6-ABCA-A6575E1142B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5187457" y="3930968"/>
            <a:ext cx="21159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2020</a:t>
            </a:r>
          </a:p>
        </p:txBody>
      </p:sp>
      <p:sp>
        <p:nvSpPr>
          <p:cNvPr id="42276" name="OTLSHAPE_TB_00000000000000000000000000000000_TimescaleInterval6">
            <a:extLst>
              <a:ext uri="{FF2B5EF4-FFF2-40B4-BE49-F238E27FC236}">
                <a16:creationId xmlns:a16="http://schemas.microsoft.com/office/drawing/2014/main" id="{E0E48AC0-28A5-4292-AA37-15984BDB8BF1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6294397" y="3930968"/>
            <a:ext cx="21159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2021</a:t>
            </a:r>
          </a:p>
        </p:txBody>
      </p:sp>
      <p:sp>
        <p:nvSpPr>
          <p:cNvPr id="42277" name="OTLSHAPE_TB_00000000000000000000000000000000_TimescaleInterval7">
            <a:extLst>
              <a:ext uri="{FF2B5EF4-FFF2-40B4-BE49-F238E27FC236}">
                <a16:creationId xmlns:a16="http://schemas.microsoft.com/office/drawing/2014/main" id="{8A56C2C7-1F55-4102-AC2B-75677474C84A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7398312" y="3930968"/>
            <a:ext cx="21159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2022</a:t>
            </a:r>
          </a:p>
        </p:txBody>
      </p:sp>
      <p:sp>
        <p:nvSpPr>
          <p:cNvPr id="42278" name="OTLSHAPE_T_6c8f3200164341bb83f612d0908f78ac_Shape">
            <a:extLst>
              <a:ext uri="{FF2B5EF4-FFF2-40B4-BE49-F238E27FC236}">
                <a16:creationId xmlns:a16="http://schemas.microsoft.com/office/drawing/2014/main" id="{4E833059-C236-4C79-8960-3EB36857EF9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781966" y="1266190"/>
            <a:ext cx="762000" cy="279400"/>
          </a:xfrm>
          <a:prstGeom prst="chevron">
            <a:avLst/>
          </a:prstGeom>
          <a:solidFill>
            <a:srgbClr val="B2DBBF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279" name="OTLSHAPE_T_6c8f3200164341bb83f612d0908f78ac_ShapePercentage" hidden="1">
            <a:extLst>
              <a:ext uri="{FF2B5EF4-FFF2-40B4-BE49-F238E27FC236}">
                <a16:creationId xmlns:a16="http://schemas.microsoft.com/office/drawing/2014/main" id="{B60CD10A-1B72-421A-B629-31AA3F0AACBD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781966" y="126619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280" name="OTLSHAPE_T_6c8f3200164341bb83f612d0908f78ac_Duration" hidden="1">
            <a:extLst>
              <a:ext uri="{FF2B5EF4-FFF2-40B4-BE49-F238E27FC236}">
                <a16:creationId xmlns:a16="http://schemas.microsoft.com/office/drawing/2014/main" id="{B1BDA77D-432C-44FA-9F84-16043B96D3DC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0" y="12661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179 days</a:t>
            </a:r>
          </a:p>
        </p:txBody>
      </p:sp>
      <p:sp>
        <p:nvSpPr>
          <p:cNvPr id="42281" name="OTLSHAPE_T_6c8f3200164341bb83f612d0908f78ac_TextPercentage" hidden="1">
            <a:extLst>
              <a:ext uri="{FF2B5EF4-FFF2-40B4-BE49-F238E27FC236}">
                <a16:creationId xmlns:a16="http://schemas.microsoft.com/office/drawing/2014/main" id="{F949449E-20E1-42F7-89F1-E16B539428D4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0" y="14212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2282" name="OTLSHAPE_T_6c8f3200164341bb83f612d0908f78ac_JoinedDate" hidden="1">
            <a:extLst>
              <a:ext uri="{FF2B5EF4-FFF2-40B4-BE49-F238E27FC236}">
                <a16:creationId xmlns:a16="http://schemas.microsoft.com/office/drawing/2014/main" id="{F18CD46A-88EF-44A5-BC6F-99DA8E6CF749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0" y="1421215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Dec 21 - Aug 29</a:t>
            </a:r>
          </a:p>
        </p:txBody>
      </p:sp>
      <p:sp>
        <p:nvSpPr>
          <p:cNvPr id="42283" name="OTLSHAPE_T_6c8f3200164341bb83f612d0908f78ac_StartDate" hidden="1">
            <a:extLst>
              <a:ext uri="{FF2B5EF4-FFF2-40B4-BE49-F238E27FC236}">
                <a16:creationId xmlns:a16="http://schemas.microsoft.com/office/drawing/2014/main" id="{20DB0A1D-E7C1-4EAF-A815-7820DE3DD04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0" y="15762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284" name="OTLSHAPE_T_6c8f3200164341bb83f612d0908f78ac_EndDate" hidden="1">
            <a:extLst>
              <a:ext uri="{FF2B5EF4-FFF2-40B4-BE49-F238E27FC236}">
                <a16:creationId xmlns:a16="http://schemas.microsoft.com/office/drawing/2014/main" id="{2A042FBC-C790-4CA5-AD3C-3DC9B86F18CE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0" y="15762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285" name="OTLSHAPE_T_6c8f3200164341bb83f612d0908f78ac_Title">
            <a:extLst>
              <a:ext uri="{FF2B5EF4-FFF2-40B4-BE49-F238E27FC236}">
                <a16:creationId xmlns:a16="http://schemas.microsoft.com/office/drawing/2014/main" id="{2121AC2D-FE0F-484F-9FE9-4C591616137B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34597" y="1303655"/>
            <a:ext cx="10033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32">
                <a:solidFill>
                  <a:schemeClr val="dk1"/>
                </a:solidFill>
                <a:latin typeface="Arial Narrow" panose="020B0606020202030204" pitchFamily="34" charset="0"/>
              </a:rPr>
              <a:t>Form the Team</a:t>
            </a:r>
            <a:endParaRPr lang="en-US" sz="1400" b="1" spc="-32" dirty="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2286" name="OTLSHAPE_T_0a4a0d7afe8a45e58bcb60daca649ed4_Shape">
            <a:extLst>
              <a:ext uri="{FF2B5EF4-FFF2-40B4-BE49-F238E27FC236}">
                <a16:creationId xmlns:a16="http://schemas.microsoft.com/office/drawing/2014/main" id="{1060F129-FE15-44C8-9648-903271200B9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480608" y="1609090"/>
            <a:ext cx="749300" cy="279400"/>
          </a:xfrm>
          <a:prstGeom prst="chevron">
            <a:avLst/>
          </a:prstGeom>
          <a:solidFill>
            <a:srgbClr val="B2DBBF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287" name="OTLSHAPE_T_0a4a0d7afe8a45e58bcb60daca649ed4_ShapePercentage" hidden="1">
            <a:extLst>
              <a:ext uri="{FF2B5EF4-FFF2-40B4-BE49-F238E27FC236}">
                <a16:creationId xmlns:a16="http://schemas.microsoft.com/office/drawing/2014/main" id="{33A766C4-C95F-4E7D-91AF-ABD389EF5DA8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480608" y="160909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288" name="OTLSHAPE_T_0a4a0d7afe8a45e58bcb60daca649ed4_Duration" hidden="1">
            <a:extLst>
              <a:ext uri="{FF2B5EF4-FFF2-40B4-BE49-F238E27FC236}">
                <a16:creationId xmlns:a16="http://schemas.microsoft.com/office/drawing/2014/main" id="{0D07F8B3-B324-4396-B40A-BE57F8ECA180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0" y="16090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174 days</a:t>
            </a:r>
          </a:p>
        </p:txBody>
      </p:sp>
      <p:sp>
        <p:nvSpPr>
          <p:cNvPr id="42289" name="OTLSHAPE_T_0a4a0d7afe8a45e58bcb60daca649ed4_TextPercentage" hidden="1">
            <a:extLst>
              <a:ext uri="{FF2B5EF4-FFF2-40B4-BE49-F238E27FC236}">
                <a16:creationId xmlns:a16="http://schemas.microsoft.com/office/drawing/2014/main" id="{6F8C5001-5548-4D41-A7AC-A36C47272A0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0" y="17641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2290" name="OTLSHAPE_T_0a4a0d7afe8a45e58bcb60daca649ed4_JoinedDate" hidden="1">
            <a:extLst>
              <a:ext uri="{FF2B5EF4-FFF2-40B4-BE49-F238E27FC236}">
                <a16:creationId xmlns:a16="http://schemas.microsoft.com/office/drawing/2014/main" id="{EFD8E263-9A2D-4CAF-A185-669EC192495F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0" y="1764115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Aug 9 - Apr 10</a:t>
            </a:r>
          </a:p>
        </p:txBody>
      </p:sp>
      <p:sp>
        <p:nvSpPr>
          <p:cNvPr id="42291" name="OTLSHAPE_T_0a4a0d7afe8a45e58bcb60daca649ed4_StartDate" hidden="1">
            <a:extLst>
              <a:ext uri="{FF2B5EF4-FFF2-40B4-BE49-F238E27FC236}">
                <a16:creationId xmlns:a16="http://schemas.microsoft.com/office/drawing/2014/main" id="{A71CD3AD-9FFB-4BA3-AE40-82F0DE211B54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0" y="1919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292" name="OTLSHAPE_T_0a4a0d7afe8a45e58bcb60daca649ed4_EndDate" hidden="1">
            <a:extLst>
              <a:ext uri="{FF2B5EF4-FFF2-40B4-BE49-F238E27FC236}">
                <a16:creationId xmlns:a16="http://schemas.microsoft.com/office/drawing/2014/main" id="{114336C3-27D4-4F8C-A83B-48D9542B54C0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0" y="19191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293" name="OTLSHAPE_T_0a4a0d7afe8a45e58bcb60daca649ed4_Title">
            <a:extLst>
              <a:ext uri="{FF2B5EF4-FFF2-40B4-BE49-F238E27FC236}">
                <a16:creationId xmlns:a16="http://schemas.microsoft.com/office/drawing/2014/main" id="{2F238391-632A-481C-87BA-210CEEFAD739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1368131" y="1646555"/>
            <a:ext cx="1066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52">
                <a:solidFill>
                  <a:schemeClr val="dk1"/>
                </a:solidFill>
                <a:latin typeface="Arial Narrow" panose="020B0606020202030204" pitchFamily="34" charset="0"/>
              </a:rPr>
              <a:t>Feasibility Study</a:t>
            </a:r>
          </a:p>
        </p:txBody>
      </p:sp>
      <p:sp>
        <p:nvSpPr>
          <p:cNvPr id="42294" name="OTLSHAPE_T_6056ac229a924d0a84e6055b94485041_Shape">
            <a:extLst>
              <a:ext uri="{FF2B5EF4-FFF2-40B4-BE49-F238E27FC236}">
                <a16:creationId xmlns:a16="http://schemas.microsoft.com/office/drawing/2014/main" id="{44D71FC3-8D00-484E-8A6F-EC456C6F695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073396" y="1951990"/>
            <a:ext cx="660400" cy="279400"/>
          </a:xfrm>
          <a:prstGeom prst="chevron">
            <a:avLst/>
          </a:prstGeom>
          <a:solidFill>
            <a:srgbClr val="B2DBBF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295" name="OTLSHAPE_T_6056ac229a924d0a84e6055b94485041_ShapePercentage" hidden="1">
            <a:extLst>
              <a:ext uri="{FF2B5EF4-FFF2-40B4-BE49-F238E27FC236}">
                <a16:creationId xmlns:a16="http://schemas.microsoft.com/office/drawing/2014/main" id="{E5149CF7-B9DB-46D2-A135-1C96BE6EB147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073396" y="195199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296" name="OTLSHAPE_T_6056ac229a924d0a84e6055b94485041_Duration" hidden="1">
            <a:extLst>
              <a:ext uri="{FF2B5EF4-FFF2-40B4-BE49-F238E27FC236}">
                <a16:creationId xmlns:a16="http://schemas.microsoft.com/office/drawing/2014/main" id="{00613CA3-DBC8-45D0-8835-B05BFBD9A553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0" y="19519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154 days</a:t>
            </a:r>
          </a:p>
        </p:txBody>
      </p:sp>
      <p:sp>
        <p:nvSpPr>
          <p:cNvPr id="42297" name="OTLSHAPE_T_6056ac229a924d0a84e6055b94485041_TextPercentage" hidden="1">
            <a:extLst>
              <a:ext uri="{FF2B5EF4-FFF2-40B4-BE49-F238E27FC236}">
                <a16:creationId xmlns:a16="http://schemas.microsoft.com/office/drawing/2014/main" id="{39F1767F-3695-4DEF-8C05-F003C1418B42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0" y="21070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2298" name="OTLSHAPE_T_6056ac229a924d0a84e6055b94485041_JoinedDate" hidden="1">
            <a:extLst>
              <a:ext uri="{FF2B5EF4-FFF2-40B4-BE49-F238E27FC236}">
                <a16:creationId xmlns:a16="http://schemas.microsoft.com/office/drawing/2014/main" id="{2B9413AA-C03D-4173-9670-D484C2742460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0" y="2107015"/>
            <a:ext cx="7874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Feb 21 - Sep 25</a:t>
            </a:r>
          </a:p>
        </p:txBody>
      </p:sp>
      <p:sp>
        <p:nvSpPr>
          <p:cNvPr id="42299" name="OTLSHAPE_T_6056ac229a924d0a84e6055b94485041_StartDate" hidden="1">
            <a:extLst>
              <a:ext uri="{FF2B5EF4-FFF2-40B4-BE49-F238E27FC236}">
                <a16:creationId xmlns:a16="http://schemas.microsoft.com/office/drawing/2014/main" id="{094AEE42-4DA7-4F2B-A00F-5ED8FA779182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0" y="22620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00" name="OTLSHAPE_T_6056ac229a924d0a84e6055b94485041_EndDate" hidden="1">
            <a:extLst>
              <a:ext uri="{FF2B5EF4-FFF2-40B4-BE49-F238E27FC236}">
                <a16:creationId xmlns:a16="http://schemas.microsoft.com/office/drawing/2014/main" id="{AC3E482F-76AA-417F-B236-7860159DBA45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0" y="22620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01" name="OTLSHAPE_T_6056ac229a924d0a84e6055b94485041_Title">
            <a:extLst>
              <a:ext uri="{FF2B5EF4-FFF2-40B4-BE49-F238E27FC236}">
                <a16:creationId xmlns:a16="http://schemas.microsoft.com/office/drawing/2014/main" id="{B7CF8C92-7288-4F5D-A17A-1A59F76BDAFB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847549" y="1989455"/>
            <a:ext cx="1181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46">
                <a:solidFill>
                  <a:schemeClr val="dk1"/>
                </a:solidFill>
                <a:latin typeface="Arial Narrow" panose="020B0606020202030204" pitchFamily="34" charset="0"/>
              </a:rPr>
              <a:t>Schematic Design</a:t>
            </a:r>
          </a:p>
        </p:txBody>
      </p:sp>
      <p:sp>
        <p:nvSpPr>
          <p:cNvPr id="42302" name="OTLSHAPE_T_488811c3e3754deab1b59a796828b75b_Shape">
            <a:extLst>
              <a:ext uri="{FF2B5EF4-FFF2-40B4-BE49-F238E27FC236}">
                <a16:creationId xmlns:a16="http://schemas.microsoft.com/office/drawing/2014/main" id="{0C28C293-1287-4C76-8BC8-953CB31031A5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584523" y="2294890"/>
            <a:ext cx="444500" cy="279400"/>
          </a:xfrm>
          <a:prstGeom prst="chevron">
            <a:avLst/>
          </a:prstGeom>
          <a:solidFill>
            <a:srgbClr val="247BA0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03" name="OTLSHAPE_T_488811c3e3754deab1b59a796828b75b_ShapePercentage" hidden="1">
            <a:extLst>
              <a:ext uri="{FF2B5EF4-FFF2-40B4-BE49-F238E27FC236}">
                <a16:creationId xmlns:a16="http://schemas.microsoft.com/office/drawing/2014/main" id="{FC082286-8B9B-44B9-B475-D73077CC31C3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3584523" y="229489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04" name="OTLSHAPE_T_488811c3e3754deab1b59a796828b75b_Duration" hidden="1">
            <a:extLst>
              <a:ext uri="{FF2B5EF4-FFF2-40B4-BE49-F238E27FC236}">
                <a16:creationId xmlns:a16="http://schemas.microsoft.com/office/drawing/2014/main" id="{4DBA8517-7479-4096-B03B-D3C28F739726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0" y="22948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103 days</a:t>
            </a:r>
          </a:p>
        </p:txBody>
      </p:sp>
      <p:sp>
        <p:nvSpPr>
          <p:cNvPr id="42305" name="OTLSHAPE_T_488811c3e3754deab1b59a796828b75b_TextPercentage" hidden="1">
            <a:extLst>
              <a:ext uri="{FF2B5EF4-FFF2-40B4-BE49-F238E27FC236}">
                <a16:creationId xmlns:a16="http://schemas.microsoft.com/office/drawing/2014/main" id="{3A2418F1-672F-49C6-B04A-4689D8EA5188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0" y="24499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2306" name="OTLSHAPE_T_488811c3e3754deab1b59a796828b75b_JoinedDate" hidden="1">
            <a:extLst>
              <a:ext uri="{FF2B5EF4-FFF2-40B4-BE49-F238E27FC236}">
                <a16:creationId xmlns:a16="http://schemas.microsoft.com/office/drawing/2014/main" id="{F997CC6D-6CB5-4BEA-93BB-43299C91BE8A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0" y="2449915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Aug 9 - Jan 1</a:t>
            </a:r>
          </a:p>
        </p:txBody>
      </p:sp>
      <p:sp>
        <p:nvSpPr>
          <p:cNvPr id="42307" name="OTLSHAPE_T_488811c3e3754deab1b59a796828b75b_StartDate" hidden="1">
            <a:extLst>
              <a:ext uri="{FF2B5EF4-FFF2-40B4-BE49-F238E27FC236}">
                <a16:creationId xmlns:a16="http://schemas.microsoft.com/office/drawing/2014/main" id="{D8200FFD-0ED7-41C8-BA44-6A2F303BDF6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0" y="26049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08" name="OTLSHAPE_T_488811c3e3754deab1b59a796828b75b_EndDate" hidden="1">
            <a:extLst>
              <a:ext uri="{FF2B5EF4-FFF2-40B4-BE49-F238E27FC236}">
                <a16:creationId xmlns:a16="http://schemas.microsoft.com/office/drawing/2014/main" id="{4073F9E0-D4E5-4481-B4E2-7BB434A0F050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0" y="26049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09" name="OTLSHAPE_T_488811c3e3754deab1b59a796828b75b_Title">
            <a:extLst>
              <a:ext uri="{FF2B5EF4-FFF2-40B4-BE49-F238E27FC236}">
                <a16:creationId xmlns:a16="http://schemas.microsoft.com/office/drawing/2014/main" id="{2DB4222C-2018-4E73-9D89-897CE557405A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3006927" y="2332355"/>
            <a:ext cx="533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64">
                <a:solidFill>
                  <a:schemeClr val="dk1"/>
                </a:solidFill>
                <a:latin typeface="Arial Narrow" panose="020B0606020202030204" pitchFamily="34" charset="0"/>
              </a:rPr>
              <a:t>Funding</a:t>
            </a:r>
          </a:p>
        </p:txBody>
      </p:sp>
      <p:sp>
        <p:nvSpPr>
          <p:cNvPr id="42310" name="OTLSHAPE_T_0978faa9eabd4426931e4e08e6f0197e_Shape">
            <a:extLst>
              <a:ext uri="{FF2B5EF4-FFF2-40B4-BE49-F238E27FC236}">
                <a16:creationId xmlns:a16="http://schemas.microsoft.com/office/drawing/2014/main" id="{B776B035-D146-4301-A869-948FB8EFFFCF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3862770" y="2637790"/>
            <a:ext cx="1155700" cy="279400"/>
          </a:xfrm>
          <a:prstGeom prst="chevron">
            <a:avLst/>
          </a:prstGeom>
          <a:solidFill>
            <a:srgbClr val="247BA0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11" name="OTLSHAPE_T_0978faa9eabd4426931e4e08e6f0197e_ShapePercentage" hidden="1">
            <a:extLst>
              <a:ext uri="{FF2B5EF4-FFF2-40B4-BE49-F238E27FC236}">
                <a16:creationId xmlns:a16="http://schemas.microsoft.com/office/drawing/2014/main" id="{9DA9FE65-BA41-4D83-92AC-86012A2167AF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3862770" y="263779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12" name="OTLSHAPE_T_0978faa9eabd4426931e4e08e6f0197e_Duration" hidden="1">
            <a:extLst>
              <a:ext uri="{FF2B5EF4-FFF2-40B4-BE49-F238E27FC236}">
                <a16:creationId xmlns:a16="http://schemas.microsoft.com/office/drawing/2014/main" id="{AA9E9A11-1933-45C2-88E8-587C5DCD076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0" y="26377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270 days</a:t>
            </a:r>
          </a:p>
        </p:txBody>
      </p:sp>
      <p:sp>
        <p:nvSpPr>
          <p:cNvPr id="42313" name="OTLSHAPE_T_0978faa9eabd4426931e4e08e6f0197e_TextPercentage" hidden="1">
            <a:extLst>
              <a:ext uri="{FF2B5EF4-FFF2-40B4-BE49-F238E27FC236}">
                <a16:creationId xmlns:a16="http://schemas.microsoft.com/office/drawing/2014/main" id="{B9596933-3EAF-4193-A560-F5C86243C6FE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0" y="27928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2314" name="OTLSHAPE_T_0978faa9eabd4426931e4e08e6f0197e_JoinedDate" hidden="1">
            <a:extLst>
              <a:ext uri="{FF2B5EF4-FFF2-40B4-BE49-F238E27FC236}">
                <a16:creationId xmlns:a16="http://schemas.microsoft.com/office/drawing/2014/main" id="{56F4D001-87D0-4FC5-A2CD-23F1169E336F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0" y="2792815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Nov 9 - Nov 22</a:t>
            </a:r>
          </a:p>
        </p:txBody>
      </p:sp>
      <p:sp>
        <p:nvSpPr>
          <p:cNvPr id="42315" name="OTLSHAPE_T_0978faa9eabd4426931e4e08e6f0197e_StartDate" hidden="1">
            <a:extLst>
              <a:ext uri="{FF2B5EF4-FFF2-40B4-BE49-F238E27FC236}">
                <a16:creationId xmlns:a16="http://schemas.microsoft.com/office/drawing/2014/main" id="{18560841-F9A6-43D0-9562-40CD1FD92D73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0" y="29478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16" name="OTLSHAPE_T_0978faa9eabd4426931e4e08e6f0197e_EndDate" hidden="1">
            <a:extLst>
              <a:ext uri="{FF2B5EF4-FFF2-40B4-BE49-F238E27FC236}">
                <a16:creationId xmlns:a16="http://schemas.microsoft.com/office/drawing/2014/main" id="{F88957FA-6F6E-4087-8A52-92A583EB2565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0" y="29478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17" name="OTLSHAPE_T_0978faa9eabd4426931e4e08e6f0197e_Title">
            <a:extLst>
              <a:ext uri="{FF2B5EF4-FFF2-40B4-BE49-F238E27FC236}">
                <a16:creationId xmlns:a16="http://schemas.microsoft.com/office/drawing/2014/main" id="{B553CF8F-120B-4ABA-8478-8473035D820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782805" y="2675255"/>
            <a:ext cx="1041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42">
                <a:solidFill>
                  <a:schemeClr val="dk1"/>
                </a:solidFill>
                <a:latin typeface="Arial Narrow" panose="020B0606020202030204" pitchFamily="34" charset="0"/>
              </a:rPr>
              <a:t>Detailed Design</a:t>
            </a:r>
          </a:p>
        </p:txBody>
      </p:sp>
      <p:sp>
        <p:nvSpPr>
          <p:cNvPr id="42318" name="OTLSHAPE_T_f1a8e634c71845b380aeaa0ecabd5c61_Shape">
            <a:extLst>
              <a:ext uri="{FF2B5EF4-FFF2-40B4-BE49-F238E27FC236}">
                <a16:creationId xmlns:a16="http://schemas.microsoft.com/office/drawing/2014/main" id="{70807F2B-3B83-4691-9085-F8A04B332BAE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485802" y="2980690"/>
            <a:ext cx="2616200" cy="279400"/>
          </a:xfrm>
          <a:prstGeom prst="chevron">
            <a:avLst/>
          </a:prstGeom>
          <a:solidFill>
            <a:srgbClr val="247BA0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19" name="OTLSHAPE_T_f1a8e634c71845b380aeaa0ecabd5c61_ShapePercentage" hidden="1">
            <a:extLst>
              <a:ext uri="{FF2B5EF4-FFF2-40B4-BE49-F238E27FC236}">
                <a16:creationId xmlns:a16="http://schemas.microsoft.com/office/drawing/2014/main" id="{CA7150B1-D648-44A2-BFC9-66C3C2015E12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4485802" y="298069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20" name="OTLSHAPE_T_f1a8e634c71845b380aeaa0ecabd5c61_Duration" hidden="1">
            <a:extLst>
              <a:ext uri="{FF2B5EF4-FFF2-40B4-BE49-F238E27FC236}">
                <a16:creationId xmlns:a16="http://schemas.microsoft.com/office/drawing/2014/main" id="{832EA874-F191-497F-B4D0-6FC7D7823DD6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0" y="29806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618 days</a:t>
            </a:r>
          </a:p>
        </p:txBody>
      </p:sp>
      <p:sp>
        <p:nvSpPr>
          <p:cNvPr id="42321" name="OTLSHAPE_T_f1a8e634c71845b380aeaa0ecabd5c61_TextPercentage" hidden="1">
            <a:extLst>
              <a:ext uri="{FF2B5EF4-FFF2-40B4-BE49-F238E27FC236}">
                <a16:creationId xmlns:a16="http://schemas.microsoft.com/office/drawing/2014/main" id="{B0FF58BE-9263-48C2-87E9-822479EA32A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0" y="31357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2322" name="OTLSHAPE_T_f1a8e634c71845b380aeaa0ecabd5c61_JoinedDate" hidden="1">
            <a:extLst>
              <a:ext uri="{FF2B5EF4-FFF2-40B4-BE49-F238E27FC236}">
                <a16:creationId xmlns:a16="http://schemas.microsoft.com/office/drawing/2014/main" id="{8476F5EE-D11D-4650-BEC5-F6CD4EF5353A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0" y="313571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Jun 3 - Oct 14</a:t>
            </a:r>
          </a:p>
        </p:txBody>
      </p:sp>
      <p:sp>
        <p:nvSpPr>
          <p:cNvPr id="42323" name="OTLSHAPE_T_f1a8e634c71845b380aeaa0ecabd5c61_StartDate" hidden="1">
            <a:extLst>
              <a:ext uri="{FF2B5EF4-FFF2-40B4-BE49-F238E27FC236}">
                <a16:creationId xmlns:a16="http://schemas.microsoft.com/office/drawing/2014/main" id="{A5B7B099-D8D2-410D-8D0A-ACC98A40CC10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0" y="32907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24" name="OTLSHAPE_T_f1a8e634c71845b380aeaa0ecabd5c61_EndDate" hidden="1">
            <a:extLst>
              <a:ext uri="{FF2B5EF4-FFF2-40B4-BE49-F238E27FC236}">
                <a16:creationId xmlns:a16="http://schemas.microsoft.com/office/drawing/2014/main" id="{18A80D38-2225-41B7-8787-5A31D35E011A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0" y="32907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25" name="OTLSHAPE_T_f1a8e634c71845b380aeaa0ecabd5c61_Title">
            <a:extLst>
              <a:ext uri="{FF2B5EF4-FFF2-40B4-BE49-F238E27FC236}">
                <a16:creationId xmlns:a16="http://schemas.microsoft.com/office/drawing/2014/main" id="{79CF6892-505C-4D71-B2E9-55B17011C64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616529" y="3018155"/>
            <a:ext cx="825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64">
                <a:solidFill>
                  <a:schemeClr val="dk1"/>
                </a:solidFill>
                <a:latin typeface="Arial Narrow" panose="020B0606020202030204" pitchFamily="34" charset="0"/>
              </a:rPr>
              <a:t>Construction</a:t>
            </a:r>
          </a:p>
        </p:txBody>
      </p:sp>
      <p:sp>
        <p:nvSpPr>
          <p:cNvPr id="42326" name="OTLSHAPE_T_ac98e0e830cb43ea8a1cc67a21f7dd39_Shape">
            <a:extLst>
              <a:ext uri="{FF2B5EF4-FFF2-40B4-BE49-F238E27FC236}">
                <a16:creationId xmlns:a16="http://schemas.microsoft.com/office/drawing/2014/main" id="{5DA9ECD1-E36E-4306-9A38-A76145ABFAA0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7098905" y="3323590"/>
            <a:ext cx="1104900" cy="279400"/>
          </a:xfrm>
          <a:prstGeom prst="chevron">
            <a:avLst/>
          </a:prstGeom>
          <a:solidFill>
            <a:srgbClr val="247BA0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27" name="OTLSHAPE_T_ac98e0e830cb43ea8a1cc67a21f7dd39_ShapePercentage" hidden="1">
            <a:extLst>
              <a:ext uri="{FF2B5EF4-FFF2-40B4-BE49-F238E27FC236}">
                <a16:creationId xmlns:a16="http://schemas.microsoft.com/office/drawing/2014/main" id="{CA370BE9-4114-4B5F-AF2C-E6846CBB2FA3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7098905" y="332359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328" name="OTLSHAPE_T_ac98e0e830cb43ea8a1cc67a21f7dd39_Duration" hidden="1">
            <a:extLst>
              <a:ext uri="{FF2B5EF4-FFF2-40B4-BE49-F238E27FC236}">
                <a16:creationId xmlns:a16="http://schemas.microsoft.com/office/drawing/2014/main" id="{18D810C3-E937-4D6A-BAD1-559115845950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0" y="332359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261 days</a:t>
            </a:r>
          </a:p>
        </p:txBody>
      </p:sp>
      <p:sp>
        <p:nvSpPr>
          <p:cNvPr id="42329" name="OTLSHAPE_T_ac98e0e830cb43ea8a1cc67a21f7dd39_TextPercentage" hidden="1">
            <a:extLst>
              <a:ext uri="{FF2B5EF4-FFF2-40B4-BE49-F238E27FC236}">
                <a16:creationId xmlns:a16="http://schemas.microsoft.com/office/drawing/2014/main" id="{040BF649-C643-475D-94C0-A162C42173DB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0" y="34786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2330" name="OTLSHAPE_T_ac98e0e830cb43ea8a1cc67a21f7dd39_JoinedDate" hidden="1">
            <a:extLst>
              <a:ext uri="{FF2B5EF4-FFF2-40B4-BE49-F238E27FC236}">
                <a16:creationId xmlns:a16="http://schemas.microsoft.com/office/drawing/2014/main" id="{E28AEAA5-9F33-4963-90B2-2A98702AD1AC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0" y="3478615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Oct 14 - Oct 14</a:t>
            </a:r>
          </a:p>
        </p:txBody>
      </p:sp>
      <p:sp>
        <p:nvSpPr>
          <p:cNvPr id="42331" name="OTLSHAPE_T_ac98e0e830cb43ea8a1cc67a21f7dd39_StartDate" hidden="1">
            <a:extLst>
              <a:ext uri="{FF2B5EF4-FFF2-40B4-BE49-F238E27FC236}">
                <a16:creationId xmlns:a16="http://schemas.microsoft.com/office/drawing/2014/main" id="{EB2C61F7-056A-4FBF-B1E2-9DDD84D3DBA5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0" y="36336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32" name="OTLSHAPE_T_ac98e0e830cb43ea8a1cc67a21f7dd39_EndDate" hidden="1">
            <a:extLst>
              <a:ext uri="{FF2B5EF4-FFF2-40B4-BE49-F238E27FC236}">
                <a16:creationId xmlns:a16="http://schemas.microsoft.com/office/drawing/2014/main" id="{2F9E4BDB-9D79-4FFE-A83D-BC8FE2475F2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0" y="36336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333" name="OTLSHAPE_T_ac98e0e830cb43ea8a1cc67a21f7dd39_Title">
            <a:extLst>
              <a:ext uri="{FF2B5EF4-FFF2-40B4-BE49-F238E27FC236}">
                <a16:creationId xmlns:a16="http://schemas.microsoft.com/office/drawing/2014/main" id="{4302F49F-3FCD-4E1B-A4FB-BF274C138224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99769" y="3361055"/>
            <a:ext cx="660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46">
                <a:solidFill>
                  <a:schemeClr val="dk1"/>
                </a:solidFill>
                <a:latin typeface="Arial Narrow" panose="020B0606020202030204" pitchFamily="34" charset="0"/>
              </a:rPr>
              <a:t>Close Out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382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948" name="OTLSHAPE_M_8e736c18e8d940168c35801ef8c5d8a3_Connector1">
            <a:extLst>
              <a:ext uri="{FF2B5EF4-FFF2-40B4-BE49-F238E27FC236}">
                <a16:creationId xmlns:a16="http://schemas.microsoft.com/office/drawing/2014/main" id="{10649F13-76AB-4C18-800E-76CB8D706060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7464451" y="3466148"/>
            <a:ext cx="0" cy="340042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47" name="OTLSHAPE_M_756d98443f134eee81b64374e6f1811e_Connector1">
            <a:extLst>
              <a:ext uri="{FF2B5EF4-FFF2-40B4-BE49-F238E27FC236}">
                <a16:creationId xmlns:a16="http://schemas.microsoft.com/office/drawing/2014/main" id="{22D43078-4FB3-4874-8308-D581A754FA46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5434014" y="3466148"/>
            <a:ext cx="0" cy="340042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46" name="OTLSHAPE_M_8ac3c1f7e6634c8e9bd0cf2332bc41f3_Connector1">
            <a:extLst>
              <a:ext uri="{FF2B5EF4-FFF2-40B4-BE49-F238E27FC236}">
                <a16:creationId xmlns:a16="http://schemas.microsoft.com/office/drawing/2014/main" id="{B826888C-AB10-44C4-AD8C-7FE27F0D7DDC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2910471" y="3378518"/>
            <a:ext cx="0" cy="427672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98" name="OTLSHAPE_T_0978faa9eabd4426931e4e08e6f0197e_Shape">
            <a:extLst>
              <a:ext uri="{FF2B5EF4-FFF2-40B4-BE49-F238E27FC236}">
                <a16:creationId xmlns:a16="http://schemas.microsoft.com/office/drawing/2014/main" id="{777508EB-AF7A-447C-860A-5E820F7C0A6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89709" y="1944370"/>
            <a:ext cx="7061200" cy="279400"/>
          </a:xfrm>
          <a:prstGeom prst="roundRect">
            <a:avLst>
              <a:gd name="adj" fmla="val 100000"/>
            </a:avLst>
          </a:prstGeom>
          <a:solidFill>
            <a:srgbClr val="247BA0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99" name="OTLSHAPE_T_0978faa9eabd4426931e4e08e6f0197e_ShapePercentage" hidden="1">
            <a:extLst>
              <a:ext uri="{FF2B5EF4-FFF2-40B4-BE49-F238E27FC236}">
                <a16:creationId xmlns:a16="http://schemas.microsoft.com/office/drawing/2014/main" id="{08112D65-4A38-44AA-BDD8-FE1C3642048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989709" y="194437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31" name="OTLSHAPE_TB_00000000000000000000000000000000_LeftEndCaps">
            <a:extLst>
              <a:ext uri="{FF2B5EF4-FFF2-40B4-BE49-F238E27FC236}">
                <a16:creationId xmlns:a16="http://schemas.microsoft.com/office/drawing/2014/main" id="{0591901E-401B-4FD1-8E28-467E4CC2866D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254000" y="3923665"/>
            <a:ext cx="229807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rgbClr val="FF1654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44932" name="OTLSHAPE_TB_00000000000000000000000000000000_RightEndCaps">
            <a:extLst>
              <a:ext uri="{FF2B5EF4-FFF2-40B4-BE49-F238E27FC236}">
                <a16:creationId xmlns:a16="http://schemas.microsoft.com/office/drawing/2014/main" id="{71C17E56-7657-459C-9D2F-6F9C4AA386C3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658352" y="3923665"/>
            <a:ext cx="229807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rgbClr val="FF1654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4933" name="OTLSHAPE_TB_00000000000000000000000000000000_ScaleContainer">
            <a:extLst>
              <a:ext uri="{FF2B5EF4-FFF2-40B4-BE49-F238E27FC236}">
                <a16:creationId xmlns:a16="http://schemas.microsoft.com/office/drawing/2014/main" id="{1035B556-083B-4332-9CE1-121C2D15A1E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12648" y="3806190"/>
            <a:ext cx="7924800" cy="381000"/>
          </a:xfrm>
          <a:prstGeom prst="rect">
            <a:avLst/>
          </a:prstGeom>
          <a:solidFill>
            <a:srgbClr val="F3FFB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34" name="OTLSHAPE_TB_00000000000000000000000000000000_ElapsedTime" hidden="1">
            <a:extLst>
              <a:ext uri="{FF2B5EF4-FFF2-40B4-BE49-F238E27FC236}">
                <a16:creationId xmlns:a16="http://schemas.microsoft.com/office/drawing/2014/main" id="{B85DDD21-C43A-46E4-BD49-67D63610736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35" name="OTLSHAPE_TB_00000000000000000000000000000000_TodayMarkerShape">
            <a:extLst>
              <a:ext uri="{FF2B5EF4-FFF2-40B4-BE49-F238E27FC236}">
                <a16:creationId xmlns:a16="http://schemas.microsoft.com/office/drawing/2014/main" id="{42F3BA0A-262B-45FE-BC53-3917B9FDA987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4125607" y="4187190"/>
            <a:ext cx="114300" cy="127000"/>
          </a:xfrm>
          <a:prstGeom prst="triangl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36" name="OTLSHAPE_TB_00000000000000000000000000000000_TodayMarkerText">
            <a:extLst>
              <a:ext uri="{FF2B5EF4-FFF2-40B4-BE49-F238E27FC236}">
                <a16:creationId xmlns:a16="http://schemas.microsoft.com/office/drawing/2014/main" id="{454CD97C-BC38-4953-9A41-11A85D8C6CFC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4006321" y="4314190"/>
            <a:ext cx="33707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Arial Narrow" panose="020B0606020202030204" pitchFamily="34" charset="0"/>
              </a:rPr>
              <a:t>Today</a:t>
            </a:r>
          </a:p>
        </p:txBody>
      </p:sp>
      <p:sp>
        <p:nvSpPr>
          <p:cNvPr id="44937" name="OTLSHAPE_TB_00000000000000000000000000000000_TimescaleInterval1">
            <a:extLst>
              <a:ext uri="{FF2B5EF4-FFF2-40B4-BE49-F238E27FC236}">
                <a16:creationId xmlns:a16="http://schemas.microsoft.com/office/drawing/2014/main" id="{E20B6700-26AD-4900-9806-2885912B2BA6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676148" y="3909060"/>
            <a:ext cx="22442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48466D"/>
                </a:solidFill>
                <a:latin typeface="Arial Narrow" panose="020B0606020202030204" pitchFamily="34" charset="0"/>
              </a:rPr>
              <a:t>Nov</a:t>
            </a:r>
          </a:p>
        </p:txBody>
      </p:sp>
      <p:sp>
        <p:nvSpPr>
          <p:cNvPr id="44938" name="OTLSHAPE_TB_00000000000000000000000000000000_TimescaleInterval2">
            <a:extLst>
              <a:ext uri="{FF2B5EF4-FFF2-40B4-BE49-F238E27FC236}">
                <a16:creationId xmlns:a16="http://schemas.microsoft.com/office/drawing/2014/main" id="{A0AE1657-F68A-4E5B-B199-9AC0C0D534E9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546335" y="3909060"/>
            <a:ext cx="22442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48466D"/>
                </a:solidFill>
                <a:latin typeface="Arial Narrow" panose="020B0606020202030204" pitchFamily="34" charset="0"/>
              </a:rPr>
              <a:t>Dec</a:t>
            </a:r>
          </a:p>
        </p:txBody>
      </p:sp>
      <p:sp>
        <p:nvSpPr>
          <p:cNvPr id="44939" name="OTLSHAPE_TB_00000000000000000000000000000000_TimescaleInterval3">
            <a:extLst>
              <a:ext uri="{FF2B5EF4-FFF2-40B4-BE49-F238E27FC236}">
                <a16:creationId xmlns:a16="http://schemas.microsoft.com/office/drawing/2014/main" id="{FB52493B-07BC-4D5F-A4F8-2A17DA3268CC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2445529" y="3909060"/>
            <a:ext cx="28212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48466D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4940" name="OTLSHAPE_TB_00000000000000000000000000000000_TimescaleInterval4">
            <a:extLst>
              <a:ext uri="{FF2B5EF4-FFF2-40B4-BE49-F238E27FC236}">
                <a16:creationId xmlns:a16="http://schemas.microsoft.com/office/drawing/2014/main" id="{A9F9DE03-3A08-4961-8297-57382BBB3D74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3344722" y="3909060"/>
            <a:ext cx="218008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48466D"/>
                </a:solidFill>
                <a:latin typeface="Arial Narrow" panose="020B0606020202030204" pitchFamily="34" charset="0"/>
              </a:rPr>
              <a:t>Feb</a:t>
            </a:r>
          </a:p>
        </p:txBody>
      </p:sp>
      <p:sp>
        <p:nvSpPr>
          <p:cNvPr id="44941" name="OTLSHAPE_TB_00000000000000000000000000000000_TimescaleInterval5">
            <a:extLst>
              <a:ext uri="{FF2B5EF4-FFF2-40B4-BE49-F238E27FC236}">
                <a16:creationId xmlns:a16="http://schemas.microsoft.com/office/drawing/2014/main" id="{5E527905-AF29-470E-977C-CE4FFA127B34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4156897" y="3909060"/>
            <a:ext cx="209545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48466D"/>
                </a:solidFill>
                <a:latin typeface="Arial Narrow" panose="020B0606020202030204" pitchFamily="34" charset="0"/>
              </a:rPr>
              <a:t>Mar</a:t>
            </a:r>
          </a:p>
        </p:txBody>
      </p:sp>
      <p:sp>
        <p:nvSpPr>
          <p:cNvPr id="44942" name="OTLSHAPE_TB_00000000000000000000000000000000_TimescaleInterval6">
            <a:extLst>
              <a:ext uri="{FF2B5EF4-FFF2-40B4-BE49-F238E27FC236}">
                <a16:creationId xmlns:a16="http://schemas.microsoft.com/office/drawing/2014/main" id="{4C13AC59-DF8D-47E3-9971-F067D943FF18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5056091" y="3909060"/>
            <a:ext cx="189475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48466D"/>
                </a:solidFill>
                <a:latin typeface="Arial Narrow" panose="020B0606020202030204" pitchFamily="34" charset="0"/>
              </a:rPr>
              <a:t>Apr</a:t>
            </a:r>
          </a:p>
        </p:txBody>
      </p:sp>
      <p:sp>
        <p:nvSpPr>
          <p:cNvPr id="44943" name="OTLSHAPE_TB_00000000000000000000000000000000_TimescaleInterval7">
            <a:extLst>
              <a:ext uri="{FF2B5EF4-FFF2-40B4-BE49-F238E27FC236}">
                <a16:creationId xmlns:a16="http://schemas.microsoft.com/office/drawing/2014/main" id="{5C6B3F1B-BF9F-4BFB-9AFC-6760060151F9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926278" y="3909060"/>
            <a:ext cx="238848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48466D"/>
                </a:solidFill>
                <a:latin typeface="Arial Narrow" panose="020B0606020202030204" pitchFamily="34" charset="0"/>
              </a:rPr>
              <a:t>May</a:t>
            </a:r>
          </a:p>
        </p:txBody>
      </p:sp>
      <p:sp>
        <p:nvSpPr>
          <p:cNvPr id="44944" name="OTLSHAPE_TB_00000000000000000000000000000000_TimescaleInterval8">
            <a:extLst>
              <a:ext uri="{FF2B5EF4-FFF2-40B4-BE49-F238E27FC236}">
                <a16:creationId xmlns:a16="http://schemas.microsoft.com/office/drawing/2014/main" id="{46CFF2EC-853A-4241-B73C-6674D2D1147C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825472" y="3909060"/>
            <a:ext cx="203582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48466D"/>
                </a:solidFill>
                <a:latin typeface="Arial Narrow" panose="020B0606020202030204" pitchFamily="34" charset="0"/>
              </a:rPr>
              <a:t>Jun</a:t>
            </a:r>
          </a:p>
        </p:txBody>
      </p:sp>
      <p:sp>
        <p:nvSpPr>
          <p:cNvPr id="44945" name="OTLSHAPE_TB_00000000000000000000000000000000_TimescaleInterval9">
            <a:extLst>
              <a:ext uri="{FF2B5EF4-FFF2-40B4-BE49-F238E27FC236}">
                <a16:creationId xmlns:a16="http://schemas.microsoft.com/office/drawing/2014/main" id="{B7C9F65E-D419-484D-B12A-9FC32A5CE2C3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695659" y="3909060"/>
            <a:ext cx="154145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48466D"/>
                </a:solidFill>
                <a:latin typeface="Arial Narrow" panose="020B0606020202030204" pitchFamily="34" charset="0"/>
              </a:rPr>
              <a:t>Jul</a:t>
            </a:r>
          </a:p>
        </p:txBody>
      </p:sp>
      <p:sp>
        <p:nvSpPr>
          <p:cNvPr id="44949" name="OTLSHAPE_M_8ac3c1f7e6634c8e9bd0cf2332bc41f3_Title">
            <a:extLst>
              <a:ext uri="{FF2B5EF4-FFF2-40B4-BE49-F238E27FC236}">
                <a16:creationId xmlns:a16="http://schemas.microsoft.com/office/drawing/2014/main" id="{58FD3D74-FE7A-4258-91A2-306EFC8DC57C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3091446" y="3239770"/>
            <a:ext cx="584200" cy="3505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8">
                <a:solidFill>
                  <a:schemeClr val="dk1"/>
                </a:solidFill>
                <a:latin typeface="Arial Narrow" panose="020B0606020202030204" pitchFamily="34" charset="0"/>
              </a:rPr>
              <a:t>DD Estimating</a:t>
            </a:r>
          </a:p>
        </p:txBody>
      </p:sp>
      <p:sp>
        <p:nvSpPr>
          <p:cNvPr id="44950" name="OTLSHAPE_M_8ac3c1f7e6634c8e9bd0cf2332bc41f3_Date" hidden="1">
            <a:extLst>
              <a:ext uri="{FF2B5EF4-FFF2-40B4-BE49-F238E27FC236}">
                <a16:creationId xmlns:a16="http://schemas.microsoft.com/office/drawing/2014/main" id="{3BE1FE6B-811A-4618-A84B-0BE7E13F8DFA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3091446" y="361569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Arial Narrow" panose="020B0606020202030204" pitchFamily="34" charset="0"/>
              </a:rPr>
              <a:t>Jan 18</a:t>
            </a:r>
          </a:p>
        </p:txBody>
      </p:sp>
      <p:sp>
        <p:nvSpPr>
          <p:cNvPr id="44951" name="OTLSHAPE_M_8ac3c1f7e6634c8e9bd0cf2332bc41f3_Shape">
            <a:extLst>
              <a:ext uri="{FF2B5EF4-FFF2-40B4-BE49-F238E27FC236}">
                <a16:creationId xmlns:a16="http://schemas.microsoft.com/office/drawing/2014/main" id="{C678A7AD-F22F-4CEF-9543-17F2EC72D17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935871" y="3378518"/>
            <a:ext cx="127000" cy="123825"/>
          </a:xfrm>
          <a:prstGeom prst="wave">
            <a:avLst>
              <a:gd name="adj1" fmla="val 10000"/>
              <a:gd name="adj2" fmla="val 0"/>
            </a:avLst>
          </a:prstGeom>
          <a:solidFill>
            <a:srgbClr val="FF1654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52" name="OTLSHAPE_M_756d98443f134eee81b64374e6f1811e_Title">
            <a:extLst>
              <a:ext uri="{FF2B5EF4-FFF2-40B4-BE49-F238E27FC236}">
                <a16:creationId xmlns:a16="http://schemas.microsoft.com/office/drawing/2014/main" id="{9076CEF4-FA1E-46AF-907E-69BF9F2DFB05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614989" y="3415030"/>
            <a:ext cx="508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Arial Narrow" panose="020B0606020202030204" pitchFamily="34" charset="0"/>
              </a:rPr>
              <a:t>60% Est.</a:t>
            </a:r>
          </a:p>
        </p:txBody>
      </p:sp>
      <p:sp>
        <p:nvSpPr>
          <p:cNvPr id="44953" name="OTLSHAPE_M_756d98443f134eee81b64374e6f1811e_Date" hidden="1">
            <a:extLst>
              <a:ext uri="{FF2B5EF4-FFF2-40B4-BE49-F238E27FC236}">
                <a16:creationId xmlns:a16="http://schemas.microsoft.com/office/drawing/2014/main" id="{A517AE6D-4E17-4955-BEDD-6B7C8C131E9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614989" y="361569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Arial Narrow" panose="020B0606020202030204" pitchFamily="34" charset="0"/>
              </a:rPr>
              <a:t>Apr 15</a:t>
            </a:r>
          </a:p>
        </p:txBody>
      </p:sp>
      <p:sp>
        <p:nvSpPr>
          <p:cNvPr id="44954" name="OTLSHAPE_M_756d98443f134eee81b64374e6f1811e_Shape">
            <a:extLst>
              <a:ext uri="{FF2B5EF4-FFF2-40B4-BE49-F238E27FC236}">
                <a16:creationId xmlns:a16="http://schemas.microsoft.com/office/drawing/2014/main" id="{80617ACA-AD07-46AB-BA55-D8270CBEDB0F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459414" y="3466148"/>
            <a:ext cx="127000" cy="123825"/>
          </a:xfrm>
          <a:prstGeom prst="wave">
            <a:avLst>
              <a:gd name="adj1" fmla="val 10000"/>
              <a:gd name="adj2" fmla="val 0"/>
            </a:avLst>
          </a:prstGeom>
          <a:solidFill>
            <a:srgbClr val="FF1654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55" name="OTLSHAPE_M_8e736c18e8d940168c35801ef8c5d8a3_Title">
            <a:extLst>
              <a:ext uri="{FF2B5EF4-FFF2-40B4-BE49-F238E27FC236}">
                <a16:creationId xmlns:a16="http://schemas.microsoft.com/office/drawing/2014/main" id="{9F4DE847-7246-4AF5-A54A-8EEC69B57351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7645426" y="3415030"/>
            <a:ext cx="508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Arial Narrow" panose="020B0606020202030204" pitchFamily="34" charset="0"/>
              </a:rPr>
              <a:t>90% Est.</a:t>
            </a:r>
          </a:p>
        </p:txBody>
      </p:sp>
      <p:sp>
        <p:nvSpPr>
          <p:cNvPr id="44956" name="OTLSHAPE_M_8e736c18e8d940168c35801ef8c5d8a3_Date" hidden="1">
            <a:extLst>
              <a:ext uri="{FF2B5EF4-FFF2-40B4-BE49-F238E27FC236}">
                <a16:creationId xmlns:a16="http://schemas.microsoft.com/office/drawing/2014/main" id="{E90EE206-2ADF-4A79-804A-940B7A2515FF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7645426" y="361569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44546A"/>
                </a:solidFill>
                <a:latin typeface="Arial Narrow" panose="020B0606020202030204" pitchFamily="34" charset="0"/>
              </a:rPr>
              <a:t>Jun 24</a:t>
            </a:r>
          </a:p>
        </p:txBody>
      </p:sp>
      <p:sp>
        <p:nvSpPr>
          <p:cNvPr id="44957" name="OTLSHAPE_M_8e736c18e8d940168c35801ef8c5d8a3_Shape">
            <a:extLst>
              <a:ext uri="{FF2B5EF4-FFF2-40B4-BE49-F238E27FC236}">
                <a16:creationId xmlns:a16="http://schemas.microsoft.com/office/drawing/2014/main" id="{44459A3B-B526-4820-9271-ECECE2B8D4E7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489851" y="3466148"/>
            <a:ext cx="127000" cy="123825"/>
          </a:xfrm>
          <a:prstGeom prst="wave">
            <a:avLst>
              <a:gd name="adj1" fmla="val 10000"/>
              <a:gd name="adj2" fmla="val 0"/>
            </a:avLst>
          </a:prstGeom>
          <a:solidFill>
            <a:srgbClr val="FF1654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60" name="OTLSHAPE_T_0978faa9eabd4426931e4e08e6f0197e_Duration" hidden="1">
            <a:extLst>
              <a:ext uri="{FF2B5EF4-FFF2-40B4-BE49-F238E27FC236}">
                <a16:creationId xmlns:a16="http://schemas.microsoft.com/office/drawing/2014/main" id="{BD4B6F71-72CA-40D3-9532-C2600D784115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0" y="1944370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173 days</a:t>
            </a:r>
          </a:p>
        </p:txBody>
      </p:sp>
      <p:sp>
        <p:nvSpPr>
          <p:cNvPr id="44961" name="OTLSHAPE_T_0978faa9eabd4426931e4e08e6f0197e_TextPercentage" hidden="1">
            <a:extLst>
              <a:ext uri="{FF2B5EF4-FFF2-40B4-BE49-F238E27FC236}">
                <a16:creationId xmlns:a16="http://schemas.microsoft.com/office/drawing/2014/main" id="{1A8F935D-C3AB-4E23-AF1A-220CCAB9B81D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0" y="20993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4962" name="OTLSHAPE_T_0978faa9eabd4426931e4e08e6f0197e_JoinedDate" hidden="1">
            <a:extLst>
              <a:ext uri="{FF2B5EF4-FFF2-40B4-BE49-F238E27FC236}">
                <a16:creationId xmlns:a16="http://schemas.microsoft.com/office/drawing/2014/main" id="{A2331B78-4A98-4899-B24E-D71705AE90B4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0" y="2099395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Nov 13 - Jul 14</a:t>
            </a:r>
          </a:p>
        </p:txBody>
      </p:sp>
      <p:sp>
        <p:nvSpPr>
          <p:cNvPr id="44963" name="OTLSHAPE_T_0978faa9eabd4426931e4e08e6f0197e_StartDate" hidden="1">
            <a:extLst>
              <a:ext uri="{FF2B5EF4-FFF2-40B4-BE49-F238E27FC236}">
                <a16:creationId xmlns:a16="http://schemas.microsoft.com/office/drawing/2014/main" id="{A96460CE-C0E2-46BD-89FA-2F43B100E350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0" y="22544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64" name="OTLSHAPE_T_0978faa9eabd4426931e4e08e6f0197e_EndDate" hidden="1">
            <a:extLst>
              <a:ext uri="{FF2B5EF4-FFF2-40B4-BE49-F238E27FC236}">
                <a16:creationId xmlns:a16="http://schemas.microsoft.com/office/drawing/2014/main" id="{0E6FF22C-4158-4CA4-97EC-3899C92CA03C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0" y="22544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65" name="OTLSHAPE_T_0978faa9eabd4426931e4e08e6f0197e_Title">
            <a:extLst>
              <a:ext uri="{FF2B5EF4-FFF2-40B4-BE49-F238E27FC236}">
                <a16:creationId xmlns:a16="http://schemas.microsoft.com/office/drawing/2014/main" id="{A450508B-CDB7-4C68-A8C0-461E3E9C3E1C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3999385" y="1981835"/>
            <a:ext cx="10414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42">
                <a:solidFill>
                  <a:schemeClr val="lt1"/>
                </a:solidFill>
                <a:latin typeface="Arial Narrow" panose="020B0606020202030204" pitchFamily="34" charset="0"/>
              </a:rPr>
              <a:t>Detailed Design</a:t>
            </a:r>
          </a:p>
        </p:txBody>
      </p:sp>
      <p:sp>
        <p:nvSpPr>
          <p:cNvPr id="44966" name="OTLSHAPE_T_56fb8b389ab44a3491bb4e3f9abaa299_Shape">
            <a:extLst>
              <a:ext uri="{FF2B5EF4-FFF2-40B4-BE49-F238E27FC236}">
                <a16:creationId xmlns:a16="http://schemas.microsoft.com/office/drawing/2014/main" id="{ED5C23D1-3B96-45BC-BC20-6DEFA5D0F7A8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989709" y="2350770"/>
            <a:ext cx="2527300" cy="279400"/>
          </a:xfrm>
          <a:prstGeom prst="chevron">
            <a:avLst/>
          </a:prstGeom>
          <a:solidFill>
            <a:srgbClr val="70C1B3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67" name="OTLSHAPE_T_56fb8b389ab44a3491bb4e3f9abaa299_ShapePercentage" hidden="1">
            <a:extLst>
              <a:ext uri="{FF2B5EF4-FFF2-40B4-BE49-F238E27FC236}">
                <a16:creationId xmlns:a16="http://schemas.microsoft.com/office/drawing/2014/main" id="{72606F7B-EA08-4036-AB98-5F215AD1B97D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989709" y="235077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68" name="OTLSHAPE_T_56fb8b389ab44a3491bb4e3f9abaa299_Duration" hidden="1">
            <a:extLst>
              <a:ext uri="{FF2B5EF4-FFF2-40B4-BE49-F238E27FC236}">
                <a16:creationId xmlns:a16="http://schemas.microsoft.com/office/drawing/2014/main" id="{FB2B0B79-F857-41D8-A717-21D323C1A786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0" y="235077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63 days</a:t>
            </a:r>
          </a:p>
        </p:txBody>
      </p:sp>
      <p:sp>
        <p:nvSpPr>
          <p:cNvPr id="44969" name="OTLSHAPE_T_56fb8b389ab44a3491bb4e3f9abaa299_TextPercentage" hidden="1">
            <a:extLst>
              <a:ext uri="{FF2B5EF4-FFF2-40B4-BE49-F238E27FC236}">
                <a16:creationId xmlns:a16="http://schemas.microsoft.com/office/drawing/2014/main" id="{BAC9C1C8-83E4-493D-80A3-0970D6AEFD27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0" y="2505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4970" name="OTLSHAPE_T_56fb8b389ab44a3491bb4e3f9abaa299_JoinedDate" hidden="1">
            <a:extLst>
              <a:ext uri="{FF2B5EF4-FFF2-40B4-BE49-F238E27FC236}">
                <a16:creationId xmlns:a16="http://schemas.microsoft.com/office/drawing/2014/main" id="{62FF3416-48F6-48B6-AF0E-B9A3350F14AB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0" y="2505795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Nov 13 - Feb 8</a:t>
            </a:r>
          </a:p>
        </p:txBody>
      </p:sp>
      <p:sp>
        <p:nvSpPr>
          <p:cNvPr id="44971" name="OTLSHAPE_T_56fb8b389ab44a3491bb4e3f9abaa299_StartDate" hidden="1">
            <a:extLst>
              <a:ext uri="{FF2B5EF4-FFF2-40B4-BE49-F238E27FC236}">
                <a16:creationId xmlns:a16="http://schemas.microsoft.com/office/drawing/2014/main" id="{1AEE009C-2E77-4E5D-B499-8756D43B9D27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0" y="26608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72" name="OTLSHAPE_T_56fb8b389ab44a3491bb4e3f9abaa299_EndDate" hidden="1">
            <a:extLst>
              <a:ext uri="{FF2B5EF4-FFF2-40B4-BE49-F238E27FC236}">
                <a16:creationId xmlns:a16="http://schemas.microsoft.com/office/drawing/2014/main" id="{66635131-42D5-4695-B278-7C4B26C75763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0" y="26608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73" name="OTLSHAPE_T_56fb8b389ab44a3491bb4e3f9abaa299_Title">
            <a:extLst>
              <a:ext uri="{FF2B5EF4-FFF2-40B4-BE49-F238E27FC236}">
                <a16:creationId xmlns:a16="http://schemas.microsoft.com/office/drawing/2014/main" id="{8EFD2F1C-FD99-46AD-8205-2E320AA38C98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2146240" y="2388235"/>
            <a:ext cx="2159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30">
                <a:solidFill>
                  <a:schemeClr val="dk1"/>
                </a:solidFill>
                <a:latin typeface="Arial Narrow" panose="020B0606020202030204" pitchFamily="34" charset="0"/>
              </a:rPr>
              <a:t>DD</a:t>
            </a:r>
          </a:p>
        </p:txBody>
      </p:sp>
      <p:sp>
        <p:nvSpPr>
          <p:cNvPr id="44974" name="OTLSHAPE_T_cc9aebd7352d441084a48ce4f4437e59_Shape">
            <a:extLst>
              <a:ext uri="{FF2B5EF4-FFF2-40B4-BE49-F238E27FC236}">
                <a16:creationId xmlns:a16="http://schemas.microsoft.com/office/drawing/2014/main" id="{21548FED-5540-44A7-94F1-7FCFF39BDC23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3513252" y="2350770"/>
            <a:ext cx="2438400" cy="279400"/>
          </a:xfrm>
          <a:prstGeom prst="chevron">
            <a:avLst/>
          </a:prstGeom>
          <a:solidFill>
            <a:srgbClr val="70C1B3">
              <a:alpha val="69804"/>
            </a:srgbClr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75" name="OTLSHAPE_T_cc9aebd7352d441084a48ce4f4437e59_ShapePercentage" hidden="1">
            <a:extLst>
              <a:ext uri="{FF2B5EF4-FFF2-40B4-BE49-F238E27FC236}">
                <a16:creationId xmlns:a16="http://schemas.microsoft.com/office/drawing/2014/main" id="{56F6C850-4701-4A53-A82C-211959DFF501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513252" y="235077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76" name="OTLSHAPE_T_cc9aebd7352d441084a48ce4f4437e59_Duration" hidden="1">
            <a:extLst>
              <a:ext uri="{FF2B5EF4-FFF2-40B4-BE49-F238E27FC236}">
                <a16:creationId xmlns:a16="http://schemas.microsoft.com/office/drawing/2014/main" id="{62D00280-BCC6-49CC-B5B8-842EECC6866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0" y="235077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60 days</a:t>
            </a:r>
          </a:p>
        </p:txBody>
      </p:sp>
      <p:sp>
        <p:nvSpPr>
          <p:cNvPr id="44977" name="OTLSHAPE_T_cc9aebd7352d441084a48ce4f4437e59_TextPercentage" hidden="1">
            <a:extLst>
              <a:ext uri="{FF2B5EF4-FFF2-40B4-BE49-F238E27FC236}">
                <a16:creationId xmlns:a16="http://schemas.microsoft.com/office/drawing/2014/main" id="{E141AFF5-1B8C-46A1-A6F5-6961A0A5B055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0" y="2505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4978" name="OTLSHAPE_T_cc9aebd7352d441084a48ce4f4437e59_JoinedDate" hidden="1">
            <a:extLst>
              <a:ext uri="{FF2B5EF4-FFF2-40B4-BE49-F238E27FC236}">
                <a16:creationId xmlns:a16="http://schemas.microsoft.com/office/drawing/2014/main" id="{C9AD40D2-E8B6-4D61-BBF8-BA6016D526C0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0" y="2505795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Feb 8 - May 3</a:t>
            </a:r>
          </a:p>
        </p:txBody>
      </p:sp>
      <p:sp>
        <p:nvSpPr>
          <p:cNvPr id="44979" name="OTLSHAPE_T_cc9aebd7352d441084a48ce4f4437e59_StartDate" hidden="1">
            <a:extLst>
              <a:ext uri="{FF2B5EF4-FFF2-40B4-BE49-F238E27FC236}">
                <a16:creationId xmlns:a16="http://schemas.microsoft.com/office/drawing/2014/main" id="{3B8E16A4-8667-48FA-A370-9CB9B286800E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0" y="26608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80" name="OTLSHAPE_T_cc9aebd7352d441084a48ce4f4437e59_EndDate" hidden="1">
            <a:extLst>
              <a:ext uri="{FF2B5EF4-FFF2-40B4-BE49-F238E27FC236}">
                <a16:creationId xmlns:a16="http://schemas.microsoft.com/office/drawing/2014/main" id="{D2A1DE38-D147-4A6C-B0E0-CE95A048F77D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0" y="26608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81" name="OTLSHAPE_T_cc9aebd7352d441084a48ce4f4437e59_Title">
            <a:extLst>
              <a:ext uri="{FF2B5EF4-FFF2-40B4-BE49-F238E27FC236}">
                <a16:creationId xmlns:a16="http://schemas.microsoft.com/office/drawing/2014/main" id="{70311D72-6A90-4EDC-9166-45B7FD07F0F0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460115" y="2388235"/>
            <a:ext cx="546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20">
                <a:solidFill>
                  <a:schemeClr val="dk1"/>
                </a:solidFill>
                <a:latin typeface="Arial Narrow" panose="020B0606020202030204" pitchFamily="34" charset="0"/>
              </a:rPr>
              <a:t>60% CD</a:t>
            </a:r>
          </a:p>
        </p:txBody>
      </p:sp>
      <p:sp>
        <p:nvSpPr>
          <p:cNvPr id="44982" name="OTLSHAPE_T_0933299d540340108c9fff0a641f6cb0_Shape">
            <a:extLst>
              <a:ext uri="{FF2B5EF4-FFF2-40B4-BE49-F238E27FC236}">
                <a16:creationId xmlns:a16="http://schemas.microsoft.com/office/drawing/2014/main" id="{5125CCBF-106B-4479-A3F6-A47B8D0DA82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949777" y="2350770"/>
            <a:ext cx="2095500" cy="279400"/>
          </a:xfrm>
          <a:prstGeom prst="chevron">
            <a:avLst/>
          </a:prstGeom>
          <a:solidFill>
            <a:srgbClr val="70C1B3">
              <a:alpha val="69804"/>
            </a:srgbClr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83" name="OTLSHAPE_T_0933299d540340108c9fff0a641f6cb0_ShapePercentage" hidden="1">
            <a:extLst>
              <a:ext uri="{FF2B5EF4-FFF2-40B4-BE49-F238E27FC236}">
                <a16:creationId xmlns:a16="http://schemas.microsoft.com/office/drawing/2014/main" id="{B598374E-6790-407E-B88C-757C71FF900D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5949777" y="235077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84" name="OTLSHAPE_T_0933299d540340108c9fff0a641f6cb0_Duration" hidden="1">
            <a:extLst>
              <a:ext uri="{FF2B5EF4-FFF2-40B4-BE49-F238E27FC236}">
                <a16:creationId xmlns:a16="http://schemas.microsoft.com/office/drawing/2014/main" id="{777ECC39-85E3-44A9-B4D0-22D41553B635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0" y="235077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50 days</a:t>
            </a:r>
          </a:p>
        </p:txBody>
      </p:sp>
      <p:sp>
        <p:nvSpPr>
          <p:cNvPr id="44985" name="OTLSHAPE_T_0933299d540340108c9fff0a641f6cb0_TextPercentage" hidden="1">
            <a:extLst>
              <a:ext uri="{FF2B5EF4-FFF2-40B4-BE49-F238E27FC236}">
                <a16:creationId xmlns:a16="http://schemas.microsoft.com/office/drawing/2014/main" id="{5BEF9E20-6CC3-4337-904C-9D505E54880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0" y="25057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4986" name="OTLSHAPE_T_0933299d540340108c9fff0a641f6cb0_JoinedDate" hidden="1">
            <a:extLst>
              <a:ext uri="{FF2B5EF4-FFF2-40B4-BE49-F238E27FC236}">
                <a16:creationId xmlns:a16="http://schemas.microsoft.com/office/drawing/2014/main" id="{8F3436B5-8E92-4213-8410-F34E245313C7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0" y="250579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May 3 - Jul 14</a:t>
            </a:r>
          </a:p>
        </p:txBody>
      </p:sp>
      <p:sp>
        <p:nvSpPr>
          <p:cNvPr id="44987" name="OTLSHAPE_T_0933299d540340108c9fff0a641f6cb0_StartDate" hidden="1">
            <a:extLst>
              <a:ext uri="{FF2B5EF4-FFF2-40B4-BE49-F238E27FC236}">
                <a16:creationId xmlns:a16="http://schemas.microsoft.com/office/drawing/2014/main" id="{261368EF-F39A-4E2F-9EAF-DB5792B9B9B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0" y="26608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88" name="OTLSHAPE_T_0933299d540340108c9fff0a641f6cb0_EndDate" hidden="1">
            <a:extLst>
              <a:ext uri="{FF2B5EF4-FFF2-40B4-BE49-F238E27FC236}">
                <a16:creationId xmlns:a16="http://schemas.microsoft.com/office/drawing/2014/main" id="{F17FB7C8-502A-4425-9F67-BD70774FB5B3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0" y="26608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89" name="OTLSHAPE_T_0933299d540340108c9fff0a641f6cb0_Title">
            <a:extLst>
              <a:ext uri="{FF2B5EF4-FFF2-40B4-BE49-F238E27FC236}">
                <a16:creationId xmlns:a16="http://schemas.microsoft.com/office/drawing/2014/main" id="{3F01681F-79FC-4019-BB25-6B123C797A2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6722602" y="2388235"/>
            <a:ext cx="546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20">
                <a:solidFill>
                  <a:schemeClr val="dk1"/>
                </a:solidFill>
                <a:latin typeface="Arial Narrow" panose="020B0606020202030204" pitchFamily="34" charset="0"/>
              </a:rPr>
              <a:t>90% CD</a:t>
            </a:r>
          </a:p>
        </p:txBody>
      </p:sp>
      <p:sp>
        <p:nvSpPr>
          <p:cNvPr id="44990" name="OTLSHAPE_T_f1a8e634c71845b380aeaa0ecabd5c61_Shape">
            <a:extLst>
              <a:ext uri="{FF2B5EF4-FFF2-40B4-BE49-F238E27FC236}">
                <a16:creationId xmlns:a16="http://schemas.microsoft.com/office/drawing/2014/main" id="{3CEF342E-1EAF-499A-9105-21F31E0E57F3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848970" y="2757170"/>
            <a:ext cx="1689100" cy="279400"/>
          </a:xfrm>
          <a:prstGeom prst="chevron">
            <a:avLst/>
          </a:prstGeom>
          <a:solidFill>
            <a:srgbClr val="247BA0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91" name="OTLSHAPE_T_f1a8e634c71845b380aeaa0ecabd5c61_ShapePercentage" hidden="1">
            <a:extLst>
              <a:ext uri="{FF2B5EF4-FFF2-40B4-BE49-F238E27FC236}">
                <a16:creationId xmlns:a16="http://schemas.microsoft.com/office/drawing/2014/main" id="{F532D6CB-D619-4D4F-8290-EAD151E9FAFE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6848970" y="275717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992" name="OTLSHAPE_T_f1a8e634c71845b380aeaa0ecabd5c61_Duration" hidden="1">
            <a:extLst>
              <a:ext uri="{FF2B5EF4-FFF2-40B4-BE49-F238E27FC236}">
                <a16:creationId xmlns:a16="http://schemas.microsoft.com/office/drawing/2014/main" id="{479692CB-D0CC-4064-BF8C-A909B1F7E3A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0" y="275717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42 days</a:t>
            </a:r>
          </a:p>
        </p:txBody>
      </p:sp>
      <p:sp>
        <p:nvSpPr>
          <p:cNvPr id="44993" name="OTLSHAPE_T_f1a8e634c71845b380aeaa0ecabd5c61_TextPercentage" hidden="1">
            <a:extLst>
              <a:ext uri="{FF2B5EF4-FFF2-40B4-BE49-F238E27FC236}">
                <a16:creationId xmlns:a16="http://schemas.microsoft.com/office/drawing/2014/main" id="{AEF6CBEC-ABD7-4007-9DEB-1DB98E03E1CC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0" y="291219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4994" name="OTLSHAPE_T_f1a8e634c71845b380aeaa0ecabd5c61_JoinedDate" hidden="1">
            <a:extLst>
              <a:ext uri="{FF2B5EF4-FFF2-40B4-BE49-F238E27FC236}">
                <a16:creationId xmlns:a16="http://schemas.microsoft.com/office/drawing/2014/main" id="{1A3CAC85-6320-4883-9172-667E82E72BD3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0" y="2912195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Jun 3 - Jul 31</a:t>
            </a:r>
          </a:p>
        </p:txBody>
      </p:sp>
      <p:sp>
        <p:nvSpPr>
          <p:cNvPr id="44995" name="OTLSHAPE_T_f1a8e634c71845b380aeaa0ecabd5c61_StartDate" hidden="1">
            <a:extLst>
              <a:ext uri="{FF2B5EF4-FFF2-40B4-BE49-F238E27FC236}">
                <a16:creationId xmlns:a16="http://schemas.microsoft.com/office/drawing/2014/main" id="{31C450B1-BB32-4916-958A-43353479A1B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0" y="30672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96" name="OTLSHAPE_T_f1a8e634c71845b380aeaa0ecabd5c61_EndDate" hidden="1">
            <a:extLst>
              <a:ext uri="{FF2B5EF4-FFF2-40B4-BE49-F238E27FC236}">
                <a16:creationId xmlns:a16="http://schemas.microsoft.com/office/drawing/2014/main" id="{1D0CACEA-149A-4D6F-8839-665D199AEC2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0" y="306722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997" name="OTLSHAPE_T_f1a8e634c71845b380aeaa0ecabd5c61_Title">
            <a:extLst>
              <a:ext uri="{FF2B5EF4-FFF2-40B4-BE49-F238E27FC236}">
                <a16:creationId xmlns:a16="http://schemas.microsoft.com/office/drawing/2014/main" id="{AE691520-A0C5-4995-9DF5-2952574BC3F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979697" y="2794635"/>
            <a:ext cx="825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64" dirty="0">
                <a:solidFill>
                  <a:schemeClr val="dk1"/>
                </a:solidFill>
                <a:latin typeface="Arial Narrow" panose="020B0606020202030204" pitchFamily="34" charset="0"/>
              </a:rPr>
              <a:t>Construction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7786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017" name="OTLSHAPE_M_5d48c9bf6d1e4c5fb45336bbe0eb5793_Connector2">
            <a:extLst>
              <a:ext uri="{FF2B5EF4-FFF2-40B4-BE49-F238E27FC236}">
                <a16:creationId xmlns:a16="http://schemas.microsoft.com/office/drawing/2014/main" id="{A3450255-5C21-460E-A8D4-9BF2A0F4BDBC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5891557" y="3418840"/>
            <a:ext cx="0" cy="32385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16" name="OTLSHAPE_M_5d48c9bf6d1e4c5fb45336bbe0eb5793_Connector1">
            <a:extLst>
              <a:ext uri="{FF2B5EF4-FFF2-40B4-BE49-F238E27FC236}">
                <a16:creationId xmlns:a16="http://schemas.microsoft.com/office/drawing/2014/main" id="{65AAC60C-385B-4E89-8F48-940B5AF94F49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5891557" y="3154680"/>
            <a:ext cx="0" cy="8890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98" name="OTLSHAPE_TB_00000000000000000000000000000000_LeftEndCaps" hidden="1">
            <a:extLst>
              <a:ext uri="{FF2B5EF4-FFF2-40B4-BE49-F238E27FC236}">
                <a16:creationId xmlns:a16="http://schemas.microsoft.com/office/drawing/2014/main" id="{EFC21789-4E8E-4EB0-9351-3774A27A549B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54000" y="3923665"/>
            <a:ext cx="230832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0" b="1">
                <a:solidFill>
                  <a:srgbClr val="FF1654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5999" name="OTLSHAPE_TB_00000000000000000000000000000000_RightEndCaps" hidden="1">
            <a:extLst>
              <a:ext uri="{FF2B5EF4-FFF2-40B4-BE49-F238E27FC236}">
                <a16:creationId xmlns:a16="http://schemas.microsoft.com/office/drawing/2014/main" id="{7C81EC86-F5B8-41AF-B6E2-6D69F25EC486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8658352" y="3923665"/>
            <a:ext cx="230832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0" b="1">
                <a:solidFill>
                  <a:srgbClr val="FF1654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6000" name="OTLSHAPE_TB_00000000000000000000000000000000_ScaleContainer">
            <a:extLst>
              <a:ext uri="{FF2B5EF4-FFF2-40B4-BE49-F238E27FC236}">
                <a16:creationId xmlns:a16="http://schemas.microsoft.com/office/drawing/2014/main" id="{26BDF51A-D2E8-490E-B246-3F9594FB14C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12648" y="3806190"/>
            <a:ext cx="7924800" cy="381000"/>
          </a:xfrm>
          <a:prstGeom prst="rect">
            <a:avLst/>
          </a:prstGeom>
          <a:solidFill>
            <a:srgbClr val="F3FFB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01" name="OTLSHAPE_TB_00000000000000000000000000000000_ElapsedTime" hidden="1">
            <a:extLst>
              <a:ext uri="{FF2B5EF4-FFF2-40B4-BE49-F238E27FC236}">
                <a16:creationId xmlns:a16="http://schemas.microsoft.com/office/drawing/2014/main" id="{0952AFD1-C4A8-492C-9B57-6E47B287C4A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02" name="OTLSHAPE_TB_00000000000000000000000000000000_TodayMarkerShape" hidden="1">
            <a:extLst>
              <a:ext uri="{FF2B5EF4-FFF2-40B4-BE49-F238E27FC236}">
                <a16:creationId xmlns:a16="http://schemas.microsoft.com/office/drawing/2014/main" id="{31422CC4-A08D-49C3-98C4-1BB23E14AD2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90895" y="418719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03" name="OTLSHAPE_TB_00000000000000000000000000000000_TodayMarkerText" hidden="1">
            <a:extLst>
              <a:ext uri="{FF2B5EF4-FFF2-40B4-BE49-F238E27FC236}">
                <a16:creationId xmlns:a16="http://schemas.microsoft.com/office/drawing/2014/main" id="{62ECA94D-AC6F-4E3C-B65B-960FA43B1F8F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845324" y="4314190"/>
            <a:ext cx="337080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Arial Narrow" panose="020B0606020202030204" pitchFamily="34" charset="0"/>
              </a:rPr>
              <a:t>Today</a:t>
            </a:r>
          </a:p>
        </p:txBody>
      </p:sp>
      <p:sp>
        <p:nvSpPr>
          <p:cNvPr id="46004" name="OTLSHAPE_TB_00000000000000000000000000000000_TimescaleInterval1">
            <a:extLst>
              <a:ext uri="{FF2B5EF4-FFF2-40B4-BE49-F238E27FC236}">
                <a16:creationId xmlns:a16="http://schemas.microsoft.com/office/drawing/2014/main" id="{C6750DC7-A521-48C3-BB7B-6A2914933353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76149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01/22</a:t>
            </a:r>
          </a:p>
        </p:txBody>
      </p:sp>
      <p:sp>
        <p:nvSpPr>
          <p:cNvPr id="46005" name="OTLSHAPE_TB_00000000000000000000000000000000_TimescaleInterval2">
            <a:extLst>
              <a:ext uri="{FF2B5EF4-FFF2-40B4-BE49-F238E27FC236}">
                <a16:creationId xmlns:a16="http://schemas.microsoft.com/office/drawing/2014/main" id="{8CDF2BEC-B3B8-4DF9-A99E-20899638421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336040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01/24</a:t>
            </a:r>
          </a:p>
        </p:txBody>
      </p:sp>
      <p:sp>
        <p:nvSpPr>
          <p:cNvPr id="46006" name="OTLSHAPE_TB_00000000000000000000000000000000_TimescaleInterval3">
            <a:extLst>
              <a:ext uri="{FF2B5EF4-FFF2-40B4-BE49-F238E27FC236}">
                <a16:creationId xmlns:a16="http://schemas.microsoft.com/office/drawing/2014/main" id="{0A89D6F1-B8E1-4881-A7F2-54B28C488577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995933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01/26</a:t>
            </a:r>
          </a:p>
        </p:txBody>
      </p:sp>
      <p:sp>
        <p:nvSpPr>
          <p:cNvPr id="46007" name="OTLSHAPE_TB_00000000000000000000000000000000_TimescaleInterval4">
            <a:extLst>
              <a:ext uri="{FF2B5EF4-FFF2-40B4-BE49-F238E27FC236}">
                <a16:creationId xmlns:a16="http://schemas.microsoft.com/office/drawing/2014/main" id="{6B621796-1B8D-420E-8C3C-92ED1DF48795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2655825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01/28</a:t>
            </a:r>
          </a:p>
        </p:txBody>
      </p:sp>
      <p:sp>
        <p:nvSpPr>
          <p:cNvPr id="46008" name="OTLSHAPE_TB_00000000000000000000000000000000_TimescaleInterval5">
            <a:extLst>
              <a:ext uri="{FF2B5EF4-FFF2-40B4-BE49-F238E27FC236}">
                <a16:creationId xmlns:a16="http://schemas.microsoft.com/office/drawing/2014/main" id="{763DB1AF-03D0-4AB9-811F-1317C72CD186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315717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01/30</a:t>
            </a:r>
          </a:p>
        </p:txBody>
      </p:sp>
      <p:sp>
        <p:nvSpPr>
          <p:cNvPr id="46009" name="OTLSHAPE_TB_00000000000000000000000000000000_TimescaleInterval6">
            <a:extLst>
              <a:ext uri="{FF2B5EF4-FFF2-40B4-BE49-F238E27FC236}">
                <a16:creationId xmlns:a16="http://schemas.microsoft.com/office/drawing/2014/main" id="{A94CC3A0-6FAA-4BFD-9FDC-E757792CDA9A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3975610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02/01</a:t>
            </a:r>
          </a:p>
        </p:txBody>
      </p:sp>
      <p:sp>
        <p:nvSpPr>
          <p:cNvPr id="46010" name="OTLSHAPE_TB_00000000000000000000000000000000_TimescaleInterval7">
            <a:extLst>
              <a:ext uri="{FF2B5EF4-FFF2-40B4-BE49-F238E27FC236}">
                <a16:creationId xmlns:a16="http://schemas.microsoft.com/office/drawing/2014/main" id="{C0D8C485-F2DD-449D-A43C-001304182303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4635502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02/03</a:t>
            </a:r>
          </a:p>
        </p:txBody>
      </p:sp>
      <p:sp>
        <p:nvSpPr>
          <p:cNvPr id="46011" name="OTLSHAPE_TB_00000000000000000000000000000000_TimescaleInterval8">
            <a:extLst>
              <a:ext uri="{FF2B5EF4-FFF2-40B4-BE49-F238E27FC236}">
                <a16:creationId xmlns:a16="http://schemas.microsoft.com/office/drawing/2014/main" id="{09F728A8-D5B3-4497-82AF-C90F2A9787FB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5295394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02/05</a:t>
            </a:r>
          </a:p>
        </p:txBody>
      </p:sp>
      <p:sp>
        <p:nvSpPr>
          <p:cNvPr id="46012" name="OTLSHAPE_TB_00000000000000000000000000000000_TimescaleInterval9">
            <a:extLst>
              <a:ext uri="{FF2B5EF4-FFF2-40B4-BE49-F238E27FC236}">
                <a16:creationId xmlns:a16="http://schemas.microsoft.com/office/drawing/2014/main" id="{5145C77B-7816-4DAC-8944-3856A95FC04C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5955286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02/07</a:t>
            </a:r>
          </a:p>
        </p:txBody>
      </p:sp>
      <p:sp>
        <p:nvSpPr>
          <p:cNvPr id="46013" name="OTLSHAPE_TB_00000000000000000000000000000000_TimescaleInterval10">
            <a:extLst>
              <a:ext uri="{FF2B5EF4-FFF2-40B4-BE49-F238E27FC236}">
                <a16:creationId xmlns:a16="http://schemas.microsoft.com/office/drawing/2014/main" id="{EE4EF6EF-7AF5-45D3-AB7C-B77156A72D6D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15179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02/09</a:t>
            </a:r>
          </a:p>
        </p:txBody>
      </p:sp>
      <p:sp>
        <p:nvSpPr>
          <p:cNvPr id="46014" name="OTLSHAPE_TB_00000000000000000000000000000000_TimescaleInterval11">
            <a:extLst>
              <a:ext uri="{FF2B5EF4-FFF2-40B4-BE49-F238E27FC236}">
                <a16:creationId xmlns:a16="http://schemas.microsoft.com/office/drawing/2014/main" id="{2049C283-1C93-462A-8BE2-096038987545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7275071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02/11</a:t>
            </a:r>
          </a:p>
        </p:txBody>
      </p:sp>
      <p:sp>
        <p:nvSpPr>
          <p:cNvPr id="46015" name="OTLSHAPE_TB_00000000000000000000000000000000_TimescaleInterval12">
            <a:extLst>
              <a:ext uri="{FF2B5EF4-FFF2-40B4-BE49-F238E27FC236}">
                <a16:creationId xmlns:a16="http://schemas.microsoft.com/office/drawing/2014/main" id="{0028EC86-0538-4217-BFA5-8D2E19C2FA55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934964" y="3930968"/>
            <a:ext cx="23452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rgbClr val="48466D"/>
                </a:solidFill>
                <a:latin typeface="Arial Narrow" panose="020B0606020202030204" pitchFamily="34" charset="0"/>
              </a:rPr>
              <a:t>02/13</a:t>
            </a:r>
          </a:p>
        </p:txBody>
      </p:sp>
      <p:sp>
        <p:nvSpPr>
          <p:cNvPr id="46018" name="OTLSHAPE_M_9be29a784ccf47c1b5b777119396c42f_Title">
            <a:extLst>
              <a:ext uri="{FF2B5EF4-FFF2-40B4-BE49-F238E27FC236}">
                <a16:creationId xmlns:a16="http://schemas.microsoft.com/office/drawing/2014/main" id="{ECB1D72F-92FA-431D-B5F5-A6B07CB7F489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81749" y="3243580"/>
            <a:ext cx="7112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Arial Narrow" panose="020B0606020202030204" pitchFamily="34" charset="0"/>
              </a:rPr>
              <a:t>SBC Mtg. 37</a:t>
            </a:r>
          </a:p>
        </p:txBody>
      </p:sp>
      <p:sp>
        <p:nvSpPr>
          <p:cNvPr id="46019" name="OTLSHAPE_M_9be29a784ccf47c1b5b777119396c42f_Date">
            <a:extLst>
              <a:ext uri="{FF2B5EF4-FFF2-40B4-BE49-F238E27FC236}">
                <a16:creationId xmlns:a16="http://schemas.microsoft.com/office/drawing/2014/main" id="{A0DB8144-0418-4918-B7FF-F6488E6C62E6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34669" y="3444240"/>
            <a:ext cx="203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rgbClr val="44546A"/>
                </a:solidFill>
                <a:latin typeface="Arial Narrow" panose="020B0606020202030204" pitchFamily="34" charset="0"/>
              </a:rPr>
              <a:t>1/22</a:t>
            </a:r>
          </a:p>
        </p:txBody>
      </p:sp>
      <p:sp>
        <p:nvSpPr>
          <p:cNvPr id="46020" name="OTLSHAPE_M_9be29a784ccf47c1b5b777119396c42f_Shape">
            <a:extLst>
              <a:ext uri="{FF2B5EF4-FFF2-40B4-BE49-F238E27FC236}">
                <a16:creationId xmlns:a16="http://schemas.microsoft.com/office/drawing/2014/main" id="{84874EA3-63E1-40D6-A2DB-C136D4FC031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28065" y="3615690"/>
            <a:ext cx="228600" cy="254000"/>
          </a:xfrm>
          <a:prstGeom prst="diamond">
            <a:avLst/>
          </a:prstGeom>
          <a:solidFill>
            <a:srgbClr val="FF1654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21" name="OTLSHAPE_M_46edc3ca65104a10a08fc3e758ade358_Title">
            <a:extLst>
              <a:ext uri="{FF2B5EF4-FFF2-40B4-BE49-F238E27FC236}">
                <a16:creationId xmlns:a16="http://schemas.microsoft.com/office/drawing/2014/main" id="{DF342BF6-C084-407E-B39E-B6BCC9611B9F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3822134" y="3243580"/>
            <a:ext cx="8382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Arial Narrow" panose="020B0606020202030204" pitchFamily="34" charset="0"/>
              </a:rPr>
              <a:t>Reconcile Mtg.</a:t>
            </a:r>
          </a:p>
        </p:txBody>
      </p:sp>
      <p:sp>
        <p:nvSpPr>
          <p:cNvPr id="46022" name="OTLSHAPE_M_46edc3ca65104a10a08fc3e758ade358_Date">
            <a:extLst>
              <a:ext uri="{FF2B5EF4-FFF2-40B4-BE49-F238E27FC236}">
                <a16:creationId xmlns:a16="http://schemas.microsoft.com/office/drawing/2014/main" id="{EAF20CE0-1E1D-4F13-876E-BECB3DA9D8C1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4163087" y="3444240"/>
            <a:ext cx="152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44546A"/>
                </a:solidFill>
                <a:latin typeface="Arial Narrow" panose="020B0606020202030204" pitchFamily="34" charset="0"/>
              </a:rPr>
              <a:t>2/1</a:t>
            </a:r>
          </a:p>
        </p:txBody>
      </p:sp>
      <p:sp>
        <p:nvSpPr>
          <p:cNvPr id="46023" name="OTLSHAPE_M_46edc3ca65104a10a08fc3e758ade358_Shape">
            <a:extLst>
              <a:ext uri="{FF2B5EF4-FFF2-40B4-BE49-F238E27FC236}">
                <a16:creationId xmlns:a16="http://schemas.microsoft.com/office/drawing/2014/main" id="{D166BF10-A562-4B8C-A092-72810609462C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4127527" y="3615690"/>
            <a:ext cx="228600" cy="254000"/>
          </a:xfrm>
          <a:prstGeom prst="diamond">
            <a:avLst/>
          </a:prstGeom>
          <a:solidFill>
            <a:srgbClr val="5B9BD5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24" name="OTLSHAPE_M_5d48c9bf6d1e4c5fb45336bbe0eb5793_Title">
            <a:extLst>
              <a:ext uri="{FF2B5EF4-FFF2-40B4-BE49-F238E27FC236}">
                <a16:creationId xmlns:a16="http://schemas.microsoft.com/office/drawing/2014/main" id="{B4DEEFFA-AC8E-49DC-9072-EBECC78FDE10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5530941" y="2782570"/>
            <a:ext cx="7112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Arial Narrow" panose="020B0606020202030204" pitchFamily="34" charset="0"/>
              </a:rPr>
              <a:t>SBC Mtg. 38</a:t>
            </a:r>
          </a:p>
        </p:txBody>
      </p:sp>
      <p:sp>
        <p:nvSpPr>
          <p:cNvPr id="46025" name="OTLSHAPE_M_5d48c9bf6d1e4c5fb45336bbe0eb5793_Date">
            <a:extLst>
              <a:ext uri="{FF2B5EF4-FFF2-40B4-BE49-F238E27FC236}">
                <a16:creationId xmlns:a16="http://schemas.microsoft.com/office/drawing/2014/main" id="{6900005B-9B25-4C14-952B-8916E0627E78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812817" y="2983230"/>
            <a:ext cx="152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44546A"/>
                </a:solidFill>
                <a:latin typeface="Arial Narrow" panose="020B0606020202030204" pitchFamily="34" charset="0"/>
              </a:rPr>
              <a:t>2/6</a:t>
            </a:r>
          </a:p>
        </p:txBody>
      </p:sp>
      <p:sp>
        <p:nvSpPr>
          <p:cNvPr id="46026" name="OTLSHAPE_M_5d48c9bf6d1e4c5fb45336bbe0eb5793_Shape">
            <a:extLst>
              <a:ext uri="{FF2B5EF4-FFF2-40B4-BE49-F238E27FC236}">
                <a16:creationId xmlns:a16="http://schemas.microsoft.com/office/drawing/2014/main" id="{B7CB6825-38CA-41D1-8B5F-15848673AA5E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777257" y="3615690"/>
            <a:ext cx="228600" cy="254000"/>
          </a:xfrm>
          <a:prstGeom prst="diamond">
            <a:avLst/>
          </a:prstGeom>
          <a:solidFill>
            <a:srgbClr val="FF1654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27" name="OTLSHAPE_M_01d0b2245ffa474e899d03a714ffa426_Title">
            <a:extLst>
              <a:ext uri="{FF2B5EF4-FFF2-40B4-BE49-F238E27FC236}">
                <a16:creationId xmlns:a16="http://schemas.microsoft.com/office/drawing/2014/main" id="{AEFA176D-B2CD-4EE9-9E87-1CBC4946A49A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5860887" y="3243580"/>
            <a:ext cx="7112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Arial Narrow" panose="020B0606020202030204" pitchFamily="34" charset="0"/>
              </a:rPr>
              <a:t>SBC Mtg. 39</a:t>
            </a:r>
          </a:p>
        </p:txBody>
      </p:sp>
      <p:sp>
        <p:nvSpPr>
          <p:cNvPr id="46028" name="OTLSHAPE_M_01d0b2245ffa474e899d03a714ffa426_Date">
            <a:extLst>
              <a:ext uri="{FF2B5EF4-FFF2-40B4-BE49-F238E27FC236}">
                <a16:creationId xmlns:a16="http://schemas.microsoft.com/office/drawing/2014/main" id="{6BA987F0-4D54-4ED7-ADCA-669D871AF503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142763" y="3444240"/>
            <a:ext cx="152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44546A"/>
                </a:solidFill>
                <a:latin typeface="Arial Narrow" panose="020B0606020202030204" pitchFamily="34" charset="0"/>
              </a:rPr>
              <a:t>2/7</a:t>
            </a:r>
          </a:p>
        </p:txBody>
      </p:sp>
      <p:sp>
        <p:nvSpPr>
          <p:cNvPr id="46029" name="OTLSHAPE_M_01d0b2245ffa474e899d03a714ffa426_Shape">
            <a:extLst>
              <a:ext uri="{FF2B5EF4-FFF2-40B4-BE49-F238E27FC236}">
                <a16:creationId xmlns:a16="http://schemas.microsoft.com/office/drawing/2014/main" id="{0FA5171D-53C9-4C40-B47F-8E1DCC72BF5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107204" y="3615690"/>
            <a:ext cx="228600" cy="254000"/>
          </a:xfrm>
          <a:prstGeom prst="diamond">
            <a:avLst/>
          </a:prstGeom>
          <a:solidFill>
            <a:srgbClr val="FF1654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30" name="OTLSHAPE_M_82519f45e6274d0f9e583147c24dafa1_Title">
            <a:extLst>
              <a:ext uri="{FF2B5EF4-FFF2-40B4-BE49-F238E27FC236}">
                <a16:creationId xmlns:a16="http://schemas.microsoft.com/office/drawing/2014/main" id="{012CAFAE-9262-4F2E-8B9F-20C959AB0A8E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890740" y="4574540"/>
            <a:ext cx="762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Arial Narrow" panose="020B0606020202030204" pitchFamily="34" charset="0"/>
              </a:rPr>
              <a:t>Zoning Board</a:t>
            </a:r>
          </a:p>
        </p:txBody>
      </p:sp>
      <p:sp>
        <p:nvSpPr>
          <p:cNvPr id="46031" name="OTLSHAPE_M_82519f45e6274d0f9e583147c24dafa1_Date">
            <a:extLst>
              <a:ext uri="{FF2B5EF4-FFF2-40B4-BE49-F238E27FC236}">
                <a16:creationId xmlns:a16="http://schemas.microsoft.com/office/drawing/2014/main" id="{E7C4DDDD-0C09-4D00-ABD0-6CE4DA69EB5B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164615" y="4403090"/>
            <a:ext cx="203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rgbClr val="44546A"/>
                </a:solidFill>
                <a:latin typeface="Arial Narrow" panose="020B0606020202030204" pitchFamily="34" charset="0"/>
              </a:rPr>
              <a:t>1/23</a:t>
            </a:r>
          </a:p>
        </p:txBody>
      </p:sp>
      <p:sp>
        <p:nvSpPr>
          <p:cNvPr id="46032" name="OTLSHAPE_M_82519f45e6274d0f9e583147c24dafa1_Shape">
            <a:extLst>
              <a:ext uri="{FF2B5EF4-FFF2-40B4-BE49-F238E27FC236}">
                <a16:creationId xmlns:a16="http://schemas.microsoft.com/office/drawing/2014/main" id="{AEB82B97-EEB3-4C1C-9C8E-F4B5A995B9C5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58011" y="4123690"/>
            <a:ext cx="228600" cy="254000"/>
          </a:xfrm>
          <a:prstGeom prst="diamond">
            <a:avLst/>
          </a:prstGeom>
          <a:solidFill>
            <a:srgbClr val="5B9BD5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33" name="OTLSHAPE_M_3c9234c6bf0a489a830fdcfe8c918498_Title">
            <a:extLst>
              <a:ext uri="{FF2B5EF4-FFF2-40B4-BE49-F238E27FC236}">
                <a16:creationId xmlns:a16="http://schemas.microsoft.com/office/drawing/2014/main" id="{24953991-35A0-4011-8A00-38C1C39731DA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7107583" y="4574540"/>
            <a:ext cx="8636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>
                <a:solidFill>
                  <a:schemeClr val="dk1"/>
                </a:solidFill>
                <a:latin typeface="Arial Narrow" panose="020B0606020202030204" pitchFamily="34" charset="0"/>
              </a:rPr>
              <a:t>Planning Board</a:t>
            </a:r>
          </a:p>
        </p:txBody>
      </p:sp>
      <p:sp>
        <p:nvSpPr>
          <p:cNvPr id="46034" name="OTLSHAPE_M_3c9234c6bf0a489a830fdcfe8c918498_Date">
            <a:extLst>
              <a:ext uri="{FF2B5EF4-FFF2-40B4-BE49-F238E27FC236}">
                <a16:creationId xmlns:a16="http://schemas.microsoft.com/office/drawing/2014/main" id="{43687CFB-9D75-407E-9A33-EC8DAD00297E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7433592" y="4403090"/>
            <a:ext cx="203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rgbClr val="44546A"/>
                </a:solidFill>
                <a:latin typeface="Arial Narrow" panose="020B0606020202030204" pitchFamily="34" charset="0"/>
              </a:rPr>
              <a:t>2/11</a:t>
            </a:r>
          </a:p>
        </p:txBody>
      </p:sp>
      <p:sp>
        <p:nvSpPr>
          <p:cNvPr id="46035" name="OTLSHAPE_M_3c9234c6bf0a489a830fdcfe8c918498_Shape">
            <a:extLst>
              <a:ext uri="{FF2B5EF4-FFF2-40B4-BE49-F238E27FC236}">
                <a16:creationId xmlns:a16="http://schemas.microsoft.com/office/drawing/2014/main" id="{9546CC37-F8E3-4847-9F82-0A4609A07242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426989" y="4123690"/>
            <a:ext cx="228600" cy="254000"/>
          </a:xfrm>
          <a:prstGeom prst="diamond">
            <a:avLst/>
          </a:prstGeom>
          <a:solidFill>
            <a:srgbClr val="5B9BD5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36" name="OTLSHAPE_M_bea8037b510a4a0f80d06c549348d5b2_Title">
            <a:extLst>
              <a:ext uri="{FF2B5EF4-FFF2-40B4-BE49-F238E27FC236}">
                <a16:creationId xmlns:a16="http://schemas.microsoft.com/office/drawing/2014/main" id="{3BBE467B-6238-4060-8364-95FE53DC4A6D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929726" y="4574540"/>
            <a:ext cx="635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Arial Narrow" panose="020B0606020202030204" pitchFamily="34" charset="0"/>
              </a:rPr>
              <a:t>Con Comm</a:t>
            </a:r>
          </a:p>
        </p:txBody>
      </p:sp>
      <p:sp>
        <p:nvSpPr>
          <p:cNvPr id="46037" name="OTLSHAPE_M_bea8037b510a4a0f80d06c549348d5b2_Date">
            <a:extLst>
              <a:ext uri="{FF2B5EF4-FFF2-40B4-BE49-F238E27FC236}">
                <a16:creationId xmlns:a16="http://schemas.microsoft.com/office/drawing/2014/main" id="{0E6C4D4E-409E-4DBC-9715-1D3B58D23E8E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3144292" y="4403090"/>
            <a:ext cx="203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rgbClr val="44546A"/>
                </a:solidFill>
                <a:latin typeface="Arial Narrow" panose="020B0606020202030204" pitchFamily="34" charset="0"/>
              </a:rPr>
              <a:t>1/29</a:t>
            </a:r>
          </a:p>
        </p:txBody>
      </p:sp>
      <p:sp>
        <p:nvSpPr>
          <p:cNvPr id="46038" name="OTLSHAPE_M_bea8037b510a4a0f80d06c549348d5b2_Shape">
            <a:extLst>
              <a:ext uri="{FF2B5EF4-FFF2-40B4-BE49-F238E27FC236}">
                <a16:creationId xmlns:a16="http://schemas.microsoft.com/office/drawing/2014/main" id="{1BDCF813-CA6C-4AA8-B306-99323CBD80D3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137688" y="4123690"/>
            <a:ext cx="228600" cy="254000"/>
          </a:xfrm>
          <a:prstGeom prst="diamond">
            <a:avLst/>
          </a:prstGeom>
          <a:solidFill>
            <a:srgbClr val="5B9BD5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39" name="OTLSHAPE_M_471d24955bb5415eaaae61e41a85d9b5_Title">
            <a:extLst>
              <a:ext uri="{FF2B5EF4-FFF2-40B4-BE49-F238E27FC236}">
                <a16:creationId xmlns:a16="http://schemas.microsoft.com/office/drawing/2014/main" id="{1C8B98D0-E652-44AC-95D6-D636F8AE39F2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5034265" y="4574540"/>
            <a:ext cx="10541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>
                <a:solidFill>
                  <a:schemeClr val="dk1"/>
                </a:solidFill>
                <a:latin typeface="Arial Narrow" panose="020B0606020202030204" pitchFamily="34" charset="0"/>
              </a:rPr>
              <a:t>VE Working Group</a:t>
            </a:r>
          </a:p>
        </p:txBody>
      </p:sp>
      <p:sp>
        <p:nvSpPr>
          <p:cNvPr id="46040" name="OTLSHAPE_M_471d24955bb5415eaaae61e41a85d9b5_Date">
            <a:extLst>
              <a:ext uri="{FF2B5EF4-FFF2-40B4-BE49-F238E27FC236}">
                <a16:creationId xmlns:a16="http://schemas.microsoft.com/office/drawing/2014/main" id="{4A8BC86E-8B83-40F1-B4BB-C0B3C620191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5482871" y="4403090"/>
            <a:ext cx="152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44546A"/>
                </a:solidFill>
                <a:latin typeface="Arial Narrow" panose="020B0606020202030204" pitchFamily="34" charset="0"/>
              </a:rPr>
              <a:t>2/5</a:t>
            </a:r>
          </a:p>
        </p:txBody>
      </p:sp>
      <p:sp>
        <p:nvSpPr>
          <p:cNvPr id="46041" name="OTLSHAPE_M_471d24955bb5415eaaae61e41a85d9b5_Shape">
            <a:extLst>
              <a:ext uri="{FF2B5EF4-FFF2-40B4-BE49-F238E27FC236}">
                <a16:creationId xmlns:a16="http://schemas.microsoft.com/office/drawing/2014/main" id="{6A0B9C79-4FCA-4020-AFB5-6389E1F666BB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5447311" y="4123690"/>
            <a:ext cx="228600" cy="254000"/>
          </a:xfrm>
          <a:prstGeom prst="diamond">
            <a:avLst/>
          </a:prstGeom>
          <a:solidFill>
            <a:srgbClr val="1AAA42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42" name="OTLSHAPE_T_56fb8b389ab44a3491bb4e3f9abaa299_Shape">
            <a:extLst>
              <a:ext uri="{FF2B5EF4-FFF2-40B4-BE49-F238E27FC236}">
                <a16:creationId xmlns:a16="http://schemas.microsoft.com/office/drawing/2014/main" id="{603AC69C-3FDB-4267-A6F4-DD2DA795BEB1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942365" y="603250"/>
            <a:ext cx="3302000" cy="279400"/>
          </a:xfrm>
          <a:prstGeom prst="roundRect">
            <a:avLst>
              <a:gd name="adj" fmla="val 100000"/>
            </a:avLst>
          </a:prstGeom>
          <a:solidFill>
            <a:srgbClr val="70C1B3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43" name="OTLSHAPE_T_56fb8b389ab44a3491bb4e3f9abaa299_ShapePercentage" hidden="1">
            <a:extLst>
              <a:ext uri="{FF2B5EF4-FFF2-40B4-BE49-F238E27FC236}">
                <a16:creationId xmlns:a16="http://schemas.microsoft.com/office/drawing/2014/main" id="{7BAEA9DD-F44A-4B91-984D-EE9CE342BBD2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942365" y="60325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44" name="OTLSHAPE_T_56fb8b389ab44a3491bb4e3f9abaa299_Duration" hidden="1">
            <a:extLst>
              <a:ext uri="{FF2B5EF4-FFF2-40B4-BE49-F238E27FC236}">
                <a16:creationId xmlns:a16="http://schemas.microsoft.com/office/drawing/2014/main" id="{24442E7C-386A-4B22-B8D7-55A762723298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0" y="60325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46045" name="OTLSHAPE_T_56fb8b389ab44a3491bb4e3f9abaa299_TextPercentage" hidden="1">
            <a:extLst>
              <a:ext uri="{FF2B5EF4-FFF2-40B4-BE49-F238E27FC236}">
                <a16:creationId xmlns:a16="http://schemas.microsoft.com/office/drawing/2014/main" id="{B2E07509-821E-4521-AC76-36E86C747F9C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0" y="7582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6046" name="OTLSHAPE_T_56fb8b389ab44a3491bb4e3f9abaa299_StartDate" hidden="1">
            <a:extLst>
              <a:ext uri="{FF2B5EF4-FFF2-40B4-BE49-F238E27FC236}">
                <a16:creationId xmlns:a16="http://schemas.microsoft.com/office/drawing/2014/main" id="{C4731495-6047-4C9A-A664-4B22450406B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0" y="7582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47" name="OTLSHAPE_T_56fb8b389ab44a3491bb4e3f9abaa299_EndDate" hidden="1">
            <a:extLst>
              <a:ext uri="{FF2B5EF4-FFF2-40B4-BE49-F238E27FC236}">
                <a16:creationId xmlns:a16="http://schemas.microsoft.com/office/drawing/2014/main" id="{74FDB5B0-808B-434C-92BB-E4C64D48FEF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0" y="7582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48" name="OTLSHAPE_T_56fb8b389ab44a3491bb4e3f9abaa299_JoinedDate">
            <a:extLst>
              <a:ext uri="{FF2B5EF4-FFF2-40B4-BE49-F238E27FC236}">
                <a16:creationId xmlns:a16="http://schemas.microsoft.com/office/drawing/2014/main" id="{32E5D520-6ADC-433F-89D1-2107BE152838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292627" y="655320"/>
            <a:ext cx="8128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>
                <a:solidFill>
                  <a:schemeClr val="dk1"/>
                </a:solidFill>
                <a:latin typeface="Arial Narrow" panose="020B0606020202030204" pitchFamily="34" charset="0"/>
              </a:rPr>
              <a:t>Jan 22 - Feb 1</a:t>
            </a:r>
          </a:p>
        </p:txBody>
      </p:sp>
      <p:sp>
        <p:nvSpPr>
          <p:cNvPr id="46049" name="OTLSHAPE_T_56fb8b389ab44a3491bb4e3f9abaa299_Title">
            <a:extLst>
              <a:ext uri="{FF2B5EF4-FFF2-40B4-BE49-F238E27FC236}">
                <a16:creationId xmlns:a16="http://schemas.microsoft.com/office/drawing/2014/main" id="{8D41D6A7-CA98-406F-A026-E2398C862525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2126218" y="640715"/>
            <a:ext cx="939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48">
                <a:solidFill>
                  <a:schemeClr val="dk1"/>
                </a:solidFill>
                <a:latin typeface="Arial Narrow" panose="020B0606020202030204" pitchFamily="34" charset="0"/>
              </a:rPr>
              <a:t>DD Estimating</a:t>
            </a:r>
          </a:p>
        </p:txBody>
      </p:sp>
      <p:sp>
        <p:nvSpPr>
          <p:cNvPr id="46050" name="OTLSHAPE_T_c998fd35f19a44068d23ce160e2ed09c_Shape">
            <a:extLst>
              <a:ext uri="{FF2B5EF4-FFF2-40B4-BE49-F238E27FC236}">
                <a16:creationId xmlns:a16="http://schemas.microsoft.com/office/drawing/2014/main" id="{B8013A87-8244-4EC8-9C5E-43A74E8712E0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3911881" y="1009650"/>
            <a:ext cx="1320800" cy="279400"/>
          </a:xfrm>
          <a:prstGeom prst="roundRect">
            <a:avLst>
              <a:gd name="adj" fmla="val 100000"/>
            </a:avLst>
          </a:prstGeom>
          <a:solidFill>
            <a:srgbClr val="70C1B3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51" name="OTLSHAPE_T_c998fd35f19a44068d23ce160e2ed09c_ShapePercentage" hidden="1">
            <a:extLst>
              <a:ext uri="{FF2B5EF4-FFF2-40B4-BE49-F238E27FC236}">
                <a16:creationId xmlns:a16="http://schemas.microsoft.com/office/drawing/2014/main" id="{4D2156C8-99E0-4358-A08D-7A95FCEEC764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3911881" y="100965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52" name="OTLSHAPE_T_c998fd35f19a44068d23ce160e2ed09c_Duration" hidden="1">
            <a:extLst>
              <a:ext uri="{FF2B5EF4-FFF2-40B4-BE49-F238E27FC236}">
                <a16:creationId xmlns:a16="http://schemas.microsoft.com/office/drawing/2014/main" id="{785D7AA3-4A7E-4632-805A-1B57334203C2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0" y="100965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46053" name="OTLSHAPE_T_c998fd35f19a44068d23ce160e2ed09c_TextPercentage" hidden="1">
            <a:extLst>
              <a:ext uri="{FF2B5EF4-FFF2-40B4-BE49-F238E27FC236}">
                <a16:creationId xmlns:a16="http://schemas.microsoft.com/office/drawing/2014/main" id="{1BB92E30-77A9-4FC4-BBEC-A40E7DDB3E26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0" y="11646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6054" name="OTLSHAPE_T_c998fd35f19a44068d23ce160e2ed09c_StartDate" hidden="1">
            <a:extLst>
              <a:ext uri="{FF2B5EF4-FFF2-40B4-BE49-F238E27FC236}">
                <a16:creationId xmlns:a16="http://schemas.microsoft.com/office/drawing/2014/main" id="{5EEC4BC1-3D2D-48B3-858C-89E5C602652A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0" y="11646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55" name="OTLSHAPE_T_c998fd35f19a44068d23ce160e2ed09c_EndDate" hidden="1">
            <a:extLst>
              <a:ext uri="{FF2B5EF4-FFF2-40B4-BE49-F238E27FC236}">
                <a16:creationId xmlns:a16="http://schemas.microsoft.com/office/drawing/2014/main" id="{523C02BF-3B43-4098-A6D1-D6AFA7EC87E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0" y="11646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56" name="OTLSHAPE_T_c998fd35f19a44068d23ce160e2ed09c_JoinedDate">
            <a:extLst>
              <a:ext uri="{FF2B5EF4-FFF2-40B4-BE49-F238E27FC236}">
                <a16:creationId xmlns:a16="http://schemas.microsoft.com/office/drawing/2014/main" id="{8CDC1608-F799-4F95-9FC0-98FB07B79FFD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282465" y="1061720"/>
            <a:ext cx="8128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>
                <a:solidFill>
                  <a:schemeClr val="dk1"/>
                </a:solidFill>
                <a:latin typeface="Arial Narrow" panose="020B0606020202030204" pitchFamily="34" charset="0"/>
              </a:rPr>
              <a:t>Jan 31 - Feb 4</a:t>
            </a:r>
          </a:p>
        </p:txBody>
      </p:sp>
      <p:sp>
        <p:nvSpPr>
          <p:cNvPr id="46057" name="OTLSHAPE_T_c998fd35f19a44068d23ce160e2ed09c_Title">
            <a:extLst>
              <a:ext uri="{FF2B5EF4-FFF2-40B4-BE49-F238E27FC236}">
                <a16:creationId xmlns:a16="http://schemas.microsoft.com/office/drawing/2014/main" id="{D0D655FA-3B07-4237-8D76-32E02147E072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251690" y="1047115"/>
            <a:ext cx="6477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spc="-52">
                <a:solidFill>
                  <a:schemeClr val="dk1"/>
                </a:solidFill>
                <a:latin typeface="Arial Narrow" panose="020B0606020202030204" pitchFamily="34" charset="0"/>
              </a:rPr>
              <a:t>Reconcile</a:t>
            </a:r>
          </a:p>
        </p:txBody>
      </p:sp>
      <p:sp>
        <p:nvSpPr>
          <p:cNvPr id="46058" name="OTLSHAPE_T_e70636e4cc2c4bbfa0a46e948dcf9c14_Shape">
            <a:extLst>
              <a:ext uri="{FF2B5EF4-FFF2-40B4-BE49-F238E27FC236}">
                <a16:creationId xmlns:a16="http://schemas.microsoft.com/office/drawing/2014/main" id="{52ACA3D2-0DCE-41FA-AA64-B96B0DD9B60A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4241827" y="1416050"/>
            <a:ext cx="1981200" cy="279400"/>
          </a:xfrm>
          <a:prstGeom prst="roundRect">
            <a:avLst>
              <a:gd name="adj" fmla="val 100000"/>
            </a:avLst>
          </a:prstGeom>
          <a:solidFill>
            <a:srgbClr val="70C1B3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59" name="OTLSHAPE_T_e70636e4cc2c4bbfa0a46e948dcf9c14_ShapePercentage" hidden="1">
            <a:extLst>
              <a:ext uri="{FF2B5EF4-FFF2-40B4-BE49-F238E27FC236}">
                <a16:creationId xmlns:a16="http://schemas.microsoft.com/office/drawing/2014/main" id="{9ED618B7-4F43-4CDE-8A46-3C1E2657B407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4241827" y="141605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60" name="OTLSHAPE_T_e70636e4cc2c4bbfa0a46e948dcf9c14_Duration" hidden="1">
            <a:extLst>
              <a:ext uri="{FF2B5EF4-FFF2-40B4-BE49-F238E27FC236}">
                <a16:creationId xmlns:a16="http://schemas.microsoft.com/office/drawing/2014/main" id="{ADB7001E-6C18-455A-9D4B-968FFFE313D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0" y="141605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46061" name="OTLSHAPE_T_e70636e4cc2c4bbfa0a46e948dcf9c14_TextPercentage" hidden="1">
            <a:extLst>
              <a:ext uri="{FF2B5EF4-FFF2-40B4-BE49-F238E27FC236}">
                <a16:creationId xmlns:a16="http://schemas.microsoft.com/office/drawing/2014/main" id="{BE14DAE6-52BF-41CC-B03C-4FAE7703239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0" y="15710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6062" name="OTLSHAPE_T_e70636e4cc2c4bbfa0a46e948dcf9c14_StartDate" hidden="1">
            <a:extLst>
              <a:ext uri="{FF2B5EF4-FFF2-40B4-BE49-F238E27FC236}">
                <a16:creationId xmlns:a16="http://schemas.microsoft.com/office/drawing/2014/main" id="{2B95D453-91B9-4A17-82B2-68504180699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0" y="15710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63" name="OTLSHAPE_T_e70636e4cc2c4bbfa0a46e948dcf9c14_EndDate" hidden="1">
            <a:extLst>
              <a:ext uri="{FF2B5EF4-FFF2-40B4-BE49-F238E27FC236}">
                <a16:creationId xmlns:a16="http://schemas.microsoft.com/office/drawing/2014/main" id="{94309E19-C88B-471A-8D2F-B4BED2D77E5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0" y="15710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64" name="OTLSHAPE_T_e70636e4cc2c4bbfa0a46e948dcf9c14_JoinedDate">
            <a:extLst>
              <a:ext uri="{FF2B5EF4-FFF2-40B4-BE49-F238E27FC236}">
                <a16:creationId xmlns:a16="http://schemas.microsoft.com/office/drawing/2014/main" id="{039BD57C-A072-4A69-B838-70B28522A173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272304" y="1468120"/>
            <a:ext cx="762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>
                <a:solidFill>
                  <a:schemeClr val="dk1"/>
                </a:solidFill>
                <a:latin typeface="Arial Narrow" panose="020B0606020202030204" pitchFamily="34" charset="0"/>
              </a:rPr>
              <a:t>Feb 1 - Feb 7</a:t>
            </a:r>
          </a:p>
        </p:txBody>
      </p:sp>
      <p:sp>
        <p:nvSpPr>
          <p:cNvPr id="46065" name="OTLSHAPE_T_e70636e4cc2c4bbfa0a46e948dcf9c14_Title">
            <a:extLst>
              <a:ext uri="{FF2B5EF4-FFF2-40B4-BE49-F238E27FC236}">
                <a16:creationId xmlns:a16="http://schemas.microsoft.com/office/drawing/2014/main" id="{8E5B6325-FDD8-4B4B-A4EC-7571A91A7263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4635972" y="1453515"/>
            <a:ext cx="11938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40">
                <a:solidFill>
                  <a:schemeClr val="dk1"/>
                </a:solidFill>
                <a:latin typeface="Arial Narrow" panose="020B0606020202030204" pitchFamily="34" charset="0"/>
              </a:rPr>
              <a:t>Value Engineering</a:t>
            </a:r>
          </a:p>
        </p:txBody>
      </p:sp>
      <p:sp>
        <p:nvSpPr>
          <p:cNvPr id="46066" name="OTLSHAPE_T_7014d2edbe834a5098e4caa347e4e090_Shape">
            <a:extLst>
              <a:ext uri="{FF2B5EF4-FFF2-40B4-BE49-F238E27FC236}">
                <a16:creationId xmlns:a16="http://schemas.microsoft.com/office/drawing/2014/main" id="{431BDE64-6DCF-47E7-9E1A-2BB3FCF1079D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5891557" y="1822450"/>
            <a:ext cx="330200" cy="279400"/>
          </a:xfrm>
          <a:prstGeom prst="roundRect">
            <a:avLst>
              <a:gd name="adj" fmla="val 100000"/>
            </a:avLst>
          </a:prstGeom>
          <a:solidFill>
            <a:srgbClr val="70C1B3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67" name="OTLSHAPE_T_7014d2edbe834a5098e4caa347e4e090_ShapePercentage" hidden="1">
            <a:extLst>
              <a:ext uri="{FF2B5EF4-FFF2-40B4-BE49-F238E27FC236}">
                <a16:creationId xmlns:a16="http://schemas.microsoft.com/office/drawing/2014/main" id="{16A31B3A-D59D-450C-BCD3-8001243B690D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5891557" y="182245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68" name="OTLSHAPE_T_7014d2edbe834a5098e4caa347e4e090_Duration" hidden="1">
            <a:extLst>
              <a:ext uri="{FF2B5EF4-FFF2-40B4-BE49-F238E27FC236}">
                <a16:creationId xmlns:a16="http://schemas.microsoft.com/office/drawing/2014/main" id="{E32DE25B-E74E-4D5D-B1EF-889EC0CC9537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0" y="1822450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46069" name="OTLSHAPE_T_7014d2edbe834a5098e4caa347e4e090_TextPercentage" hidden="1">
            <a:extLst>
              <a:ext uri="{FF2B5EF4-FFF2-40B4-BE49-F238E27FC236}">
                <a16:creationId xmlns:a16="http://schemas.microsoft.com/office/drawing/2014/main" id="{2CECD04C-A96E-485E-A267-15DB61881A61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0" y="19774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6070" name="OTLSHAPE_T_7014d2edbe834a5098e4caa347e4e090_StartDate" hidden="1">
            <a:extLst>
              <a:ext uri="{FF2B5EF4-FFF2-40B4-BE49-F238E27FC236}">
                <a16:creationId xmlns:a16="http://schemas.microsoft.com/office/drawing/2014/main" id="{A808E9AF-656A-4BD0-B018-132FE170108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0" y="19774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71" name="OTLSHAPE_T_7014d2edbe834a5098e4caa347e4e090_EndDate" hidden="1">
            <a:extLst>
              <a:ext uri="{FF2B5EF4-FFF2-40B4-BE49-F238E27FC236}">
                <a16:creationId xmlns:a16="http://schemas.microsoft.com/office/drawing/2014/main" id="{8E1532EB-A66F-4E83-9F6A-0443D2FA55A0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0" y="19774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72" name="OTLSHAPE_T_7014d2edbe834a5098e4caa347e4e090_Title">
            <a:extLst>
              <a:ext uri="{FF2B5EF4-FFF2-40B4-BE49-F238E27FC236}">
                <a16:creationId xmlns:a16="http://schemas.microsoft.com/office/drawing/2014/main" id="{59710D9D-83CA-4544-8F3F-839ABC37BF4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046754" y="1859915"/>
            <a:ext cx="8001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46">
                <a:solidFill>
                  <a:schemeClr val="dk1"/>
                </a:solidFill>
                <a:latin typeface="Arial Narrow" panose="020B0606020202030204" pitchFamily="34" charset="0"/>
              </a:rPr>
              <a:t>Approve DD</a:t>
            </a:r>
          </a:p>
        </p:txBody>
      </p:sp>
      <p:sp>
        <p:nvSpPr>
          <p:cNvPr id="46073" name="OTLSHAPE_T_7014d2edbe834a5098e4caa347e4e090_JoinedDate">
            <a:extLst>
              <a:ext uri="{FF2B5EF4-FFF2-40B4-BE49-F238E27FC236}">
                <a16:creationId xmlns:a16="http://schemas.microsoft.com/office/drawing/2014/main" id="{32A5C8F5-7A30-4A66-9676-FE0C495AB210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272304" y="1874520"/>
            <a:ext cx="7620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>
                <a:solidFill>
                  <a:schemeClr val="dk1"/>
                </a:solidFill>
                <a:latin typeface="Arial Narrow" panose="020B0606020202030204" pitchFamily="34" charset="0"/>
              </a:rPr>
              <a:t>Feb 6 - Feb 7</a:t>
            </a:r>
          </a:p>
        </p:txBody>
      </p:sp>
      <p:sp>
        <p:nvSpPr>
          <p:cNvPr id="46074" name="OTLSHAPE_T_e07c031e46a7482db5d514d2315953db_Shape">
            <a:extLst>
              <a:ext uri="{FF2B5EF4-FFF2-40B4-BE49-F238E27FC236}">
                <a16:creationId xmlns:a16="http://schemas.microsoft.com/office/drawing/2014/main" id="{95D445A1-7D05-4B13-B738-3E97FCA3F56A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8201181" y="2264410"/>
            <a:ext cx="330200" cy="279400"/>
          </a:xfrm>
          <a:prstGeom prst="roundRect">
            <a:avLst>
              <a:gd name="adj" fmla="val 100000"/>
            </a:avLst>
          </a:prstGeom>
          <a:solidFill>
            <a:srgbClr val="70C1B3"/>
          </a:solidFill>
          <a:ln w="19050" cap="flat" cmpd="sng" algn="ctr">
            <a:solidFill>
              <a:srgbClr val="48466D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75" name="OTLSHAPE_T_e07c031e46a7482db5d514d2315953db_ShapePercentage" hidden="1">
            <a:extLst>
              <a:ext uri="{FF2B5EF4-FFF2-40B4-BE49-F238E27FC236}">
                <a16:creationId xmlns:a16="http://schemas.microsoft.com/office/drawing/2014/main" id="{DC3CA5B9-B107-4CD3-A788-0140D2A5C06C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8201181" y="2264410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76" name="OTLSHAPE_T_e07c031e46a7482db5d514d2315953db_Duration" hidden="1">
            <a:extLst>
              <a:ext uri="{FF2B5EF4-FFF2-40B4-BE49-F238E27FC236}">
                <a16:creationId xmlns:a16="http://schemas.microsoft.com/office/drawing/2014/main" id="{BD9AE922-7167-4EAF-B5C8-E95F413AD8A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0" y="2228850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46077" name="OTLSHAPE_T_e07c031e46a7482db5d514d2315953db_TextPercentage" hidden="1">
            <a:extLst>
              <a:ext uri="{FF2B5EF4-FFF2-40B4-BE49-F238E27FC236}">
                <a16:creationId xmlns:a16="http://schemas.microsoft.com/office/drawing/2014/main" id="{5B1AE4E3-7152-4A9C-886F-1C923ED87D4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0" y="23838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6078" name="OTLSHAPE_T_e07c031e46a7482db5d514d2315953db_StartDate" hidden="1">
            <a:extLst>
              <a:ext uri="{FF2B5EF4-FFF2-40B4-BE49-F238E27FC236}">
                <a16:creationId xmlns:a16="http://schemas.microsoft.com/office/drawing/2014/main" id="{F871E750-4B0D-4756-A3CC-0FF1ED7A9B4D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0" y="23838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79" name="OTLSHAPE_T_e07c031e46a7482db5d514d2315953db_EndDate" hidden="1">
            <a:extLst>
              <a:ext uri="{FF2B5EF4-FFF2-40B4-BE49-F238E27FC236}">
                <a16:creationId xmlns:a16="http://schemas.microsoft.com/office/drawing/2014/main" id="{9FA833D2-B07B-4DB9-81FD-24DBE85BFF8B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0" y="2383875"/>
            <a:ext cx="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200">
              <a:solidFill>
                <a:schemeClr val="dk1"/>
              </a:solidFill>
              <a:latin typeface="Arial Narrow" panose="020B0606020202030204" pitchFamily="34" charset="0"/>
            </a:endParaRPr>
          </a:p>
        </p:txBody>
      </p:sp>
      <p:sp>
        <p:nvSpPr>
          <p:cNvPr id="46080" name="OTLSHAPE_T_e07c031e46a7482db5d514d2315953db_Title">
            <a:extLst>
              <a:ext uri="{FF2B5EF4-FFF2-40B4-BE49-F238E27FC236}">
                <a16:creationId xmlns:a16="http://schemas.microsoft.com/office/drawing/2014/main" id="{33E9EBEB-1C15-4501-81D8-EC1D9A38A68B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080702" y="2301875"/>
            <a:ext cx="107950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400" b="1" spc="-48">
                <a:solidFill>
                  <a:schemeClr val="dk1"/>
                </a:solidFill>
                <a:latin typeface="Arial Narrow" panose="020B0606020202030204" pitchFamily="34" charset="0"/>
              </a:rPr>
              <a:t>Submit to MSBA</a:t>
            </a:r>
          </a:p>
        </p:txBody>
      </p:sp>
      <p:sp>
        <p:nvSpPr>
          <p:cNvPr id="46081" name="OTLSHAPE_T_e07c031e46a7482db5d514d2315953db_JoinedDate">
            <a:extLst>
              <a:ext uri="{FF2B5EF4-FFF2-40B4-BE49-F238E27FC236}">
                <a16:creationId xmlns:a16="http://schemas.microsoft.com/office/drawing/2014/main" id="{AB085211-66BB-4B71-B4BD-2C6E93143B28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581927" y="2228850"/>
            <a:ext cx="508000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>
                <a:solidFill>
                  <a:schemeClr val="dk1"/>
                </a:solidFill>
                <a:latin typeface="Arial Narrow" panose="020B0606020202030204" pitchFamily="34" charset="0"/>
              </a:rPr>
              <a:t>Feb 13 - Feb 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539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600" y="209550"/>
            <a:ext cx="7543799" cy="3936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Call to Order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Previous Topics &amp; Approval of April 9, 2019 Meeting Minutes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Design Update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Permit Schedule Review and Update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Workplan Schedule Review and Update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Vibration Monitoring Budget Review and Approval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Subcommittee Report Out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Invoices and Commitments for Approval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Other Topics Not Reasonably Anticipated 48 hours prior to Meeting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Public Comments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Next Meetings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Adjourn</a:t>
            </a: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F344389D-9461-49ED-A217-B2829EE62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50B6DC-B331-4F41-9027-15F2F30929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3B0702-44F6-4A8D-BE23-5505926146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29A447-AF29-4270-82A8-A91FB0FEC585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3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7070342" cy="59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1. Call to Order</a:t>
            </a: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D1EF0073-0033-4865-AB0F-9B11777E9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7CACAC6-A758-46CA-A1E3-F99C3DED90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BCC071-B0BD-48A4-8B38-D5F57A9ADE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09870F-9EB9-4FFC-A1B8-463C415DAA82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9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147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2. Previous Topics &amp; Approval of April 9, 2019 Minutes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66A0235-BFE8-499D-B45E-47323C926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5CE27C-E496-46DC-BABD-9F1DECD2FB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A582C7-6018-48C6-882A-F56853CCEE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68E903-CA7B-47B1-B011-4B38C4B6A0CA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85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982" y="1961958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3. Design Update </a:t>
            </a:r>
            <a:endParaRPr lang="en-US" sz="2400" b="1" i="1" dirty="0">
              <a:solidFill>
                <a:srgbClr val="0070C0"/>
              </a:solidFill>
              <a:latin typeface="Apex JCJ Light" panose="02010600040501010103" pitchFamily="50" charset="0"/>
              <a:ea typeface="Apex JCJ Light" panose="02010600040501010103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641ECEBA-845C-4371-98BD-4CEAEBBFF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9F0F78-F092-4B90-B480-D29F660F8D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5FEDE8-2191-4785-BE88-ACB55A8066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8E4F8B-0787-4D02-918A-BF8C13129F95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3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73458" y="1885950"/>
            <a:ext cx="8670542" cy="1701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4. Permit Schedule Review and Approval</a:t>
            </a:r>
          </a:p>
          <a:p>
            <a:pPr>
              <a:lnSpc>
                <a:spcPct val="150000"/>
              </a:lnSpc>
            </a:pPr>
            <a:r>
              <a:rPr lang="en-US" sz="2400" b="1" i="1" dirty="0">
                <a:solidFill>
                  <a:srgbClr val="0070C0"/>
                </a:solidFill>
                <a:latin typeface="Apex JCJ Medium" pitchFamily="50" charset="0"/>
                <a:ea typeface="Apex JCJ Medium" pitchFamily="50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A60ABD31-D000-4887-8119-7624C5F1A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869C3F-9117-4137-A8A6-3362174883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C6F713-D0A2-4DA4-B0AA-1D5773DD77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6A9C1D-E2D6-432B-BF0E-8299C228368F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52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341424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5. Permit Schedule Review and Update </a:t>
            </a: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0D91015-9BE6-4C9F-A45E-AE33DBC4B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F95DC9-F05C-4EC4-9E44-0500273CB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E88579-D88A-4347-95EE-53F4BA84C1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EF21D4-D514-448D-84C1-9C82941CC8AC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1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341424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6. Vibration Monitoring Budget Review and Approval </a:t>
            </a: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0D91015-9BE6-4C9F-A45E-AE33DBC4B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F95DC9-F05C-4EC4-9E44-0500273CB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E88579-D88A-4347-95EE-53F4BA84C1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EF21D4-D514-448D-84C1-9C82941CC8AC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21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895350"/>
            <a:ext cx="8670542" cy="3497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7. Subcommittee Report Out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	</a:t>
            </a:r>
            <a:r>
              <a:rPr lang="en-US" b="1" dirty="0">
                <a:latin typeface="Apex JCJ Medium" pitchFamily="50" charset="0"/>
                <a:ea typeface="Apex JCJ Medium" pitchFamily="50" charset="0"/>
              </a:rPr>
              <a:t>Design (G. Brewster, C. Hay, A. </a:t>
            </a:r>
            <a:r>
              <a:rPr lang="en-US" b="1" dirty="0" err="1">
                <a:latin typeface="Apex JCJ Medium" pitchFamily="50" charset="0"/>
                <a:ea typeface="Apex JCJ Medium" pitchFamily="50" charset="0"/>
              </a:rPr>
              <a:t>Oldeman</a:t>
            </a:r>
            <a:r>
              <a:rPr lang="en-US" b="1" dirty="0">
                <a:latin typeface="Apex JCJ Medium" pitchFamily="50" charset="0"/>
                <a:ea typeface="Apex JCJ Medium" pitchFamily="50" charset="0"/>
              </a:rPr>
              <a:t>, R. </a:t>
            </a:r>
            <a:r>
              <a:rPr lang="en-US" b="1" dirty="0" err="1">
                <a:latin typeface="Apex JCJ Medium" pitchFamily="50" charset="0"/>
                <a:ea typeface="Apex JCJ Medium" pitchFamily="50" charset="0"/>
              </a:rPr>
              <a:t>Breuker</a:t>
            </a:r>
            <a:r>
              <a:rPr lang="en-US" b="1" dirty="0">
                <a:latin typeface="Apex JCJ Medium" pitchFamily="50" charset="0"/>
                <a:ea typeface="Apex JCJ Medium" pitchFamily="50" charset="0"/>
              </a:rPr>
              <a:t>, </a:t>
            </a:r>
            <a:r>
              <a:rPr lang="en-US" b="1" dirty="0" err="1">
                <a:latin typeface="Apex JCJ Medium" pitchFamily="50" charset="0"/>
                <a:ea typeface="Apex JCJ Medium" pitchFamily="50" charset="0"/>
              </a:rPr>
              <a:t>P.Beaudoin</a:t>
            </a:r>
            <a:r>
              <a:rPr lang="en-US" b="1" dirty="0">
                <a:latin typeface="Apex JCJ Medium" pitchFamily="50" charset="0"/>
                <a:ea typeface="Apex JCJ Medium" pitchFamily="50" charset="0"/>
              </a:rPr>
              <a:t>, A. Urbas)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pex JCJ Medium" pitchFamily="50" charset="0"/>
                <a:ea typeface="Apex JCJ Medium" pitchFamily="50" charset="0"/>
              </a:rPr>
              <a:t>	Education (J. Foster, P. Beaudoin, J. Willis, M. </a:t>
            </a:r>
            <a:r>
              <a:rPr lang="en-US" b="1" dirty="0" err="1">
                <a:latin typeface="Apex JCJ Medium" pitchFamily="50" charset="0"/>
                <a:ea typeface="Apex JCJ Medium" pitchFamily="50" charset="0"/>
              </a:rPr>
              <a:t>Tomaiolo</a:t>
            </a:r>
            <a:r>
              <a:rPr lang="en-US" b="1" dirty="0">
                <a:latin typeface="Apex JCJ Medium" pitchFamily="50" charset="0"/>
                <a:ea typeface="Apex JCJ Medium" pitchFamily="50" charset="0"/>
              </a:rPr>
              <a:t>, A. Collins)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pex JCJ Medium" pitchFamily="50" charset="0"/>
                <a:ea typeface="Apex JCJ Medium" pitchFamily="50" charset="0"/>
              </a:rPr>
              <a:t>	LEED (L. O’Donnell, S. Creighton, A. Zaiger, A. Urbas)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pex JCJ Medium" pitchFamily="50" charset="0"/>
                <a:ea typeface="Apex JCJ Medium" pitchFamily="50" charset="0"/>
              </a:rPr>
              <a:t>	Facilities (A. Urbas, A. </a:t>
            </a:r>
            <a:r>
              <a:rPr lang="en-US" b="1" dirty="0" err="1">
                <a:latin typeface="Apex JCJ Medium" pitchFamily="50" charset="0"/>
                <a:ea typeface="Apex JCJ Medium" pitchFamily="50" charset="0"/>
              </a:rPr>
              <a:t>Oldeman</a:t>
            </a:r>
            <a:r>
              <a:rPr lang="en-US" b="1" dirty="0">
                <a:latin typeface="Apex JCJ Medium" pitchFamily="50" charset="0"/>
                <a:ea typeface="Apex JCJ Medium" pitchFamily="50" charset="0"/>
              </a:rPr>
              <a:t>, S. Hunt, J. Pagliarulo)</a:t>
            </a:r>
            <a:endParaRPr lang="en-US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0D91015-9BE6-4C9F-A45E-AE33DBC4B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F95DC9-F05C-4EC4-9E44-0500273CB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E88579-D88A-4347-95EE-53F4BA84C1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EF21D4-D514-448D-84C1-9C82941CC8AC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7459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yMy4wMC4wMCIsIkVkaXRpb24iOiJQbHVzIiwiSXNQbHVzRWRpdGlvbiI6dHJ1ZX0sIkVmZmVjdCI6MCwiU3R5bGUiOnsiJGlkIjoiMyIsIlRpbWViYW5kU3R5bGUiOnsiJGlkIjoiNCIsIlNjYWxlTWFya2luZyI6MCwiU2hhcGUiOjMsIlNoYXBlU3R5bGUiOnsiJGlkIjoiNSIsIk1hcmdpbiI6eyIkaWQiOiI2IiwiVG9wIjowLCJMZWZ0IjoxMCwiUmlnaHQiOjEwLCJCb3R0b20iOjB9LCJQYWRkaW5nIjp7IiRpZCI6IjciLCJUb3AiOjMsIkxlZnQiOjAsIlJpZ2h0IjowLCJCb3R0b20iOjN9LCJCYWNrZ3JvdW5kIjp7IiRpZCI6IjgiLCJDb2xvciI6eyIkaWQiOiI5IiwiQSI6MjU1LCJSIjoyNDMsIkciOjI1NSwiQiI6MTg5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CwiRm9udE5hbWUiOiJBcmlhbCBOYXJyb3c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ZmFsc2UsIldpZHRoIjowLjAsIkhlaWdodCI6MC4wLCJCb3JkZXJTdHlsZSI6bnVsbCwiUGFyZW50U3R5bGUiOm51bGx9LCJMZWZ0RW5kQ2Fwc1N0eWxlIjp7IiRpZCI6IjIxIiwiRm9udFNldHRpbmdzIjp7IiRpZCI6IjIyIiwiRm9udFNpemUiOjE0LCJGb250TmFtZSI6IkFyaWFsIE5hcnJvdy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mYWxzZSwiV2lkdGgiOjAuMCwiSGVpZ2h0IjowLjAsIkJvcmRlclN0eWxlIjpudWxsLCJQYXJlbnRTdHlsZSI6bnVsbH0sIlRvZGF5VGV4dFN0eWxlIjp7IiRpZCI6IjI5IiwiRm9udFNldHRpbmdzIjp7IiRpZCI6IjMwIiwiRm9udFNpemUiOjEyLCJGb250TmFtZSI6IkFyaWFsIE5hcnJvdy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mZhbHNlLCJTZWdtZW50U2VwYXJhdG9yT3BhY2l0eSI6MzAsIkZvbnRTZXR0aW5ncyI6eyIkaWQiOiI0MyIsIkZvbnRTaXplIjo5LCJGb250TmFtZSI6IkFyaWFsIE5hcnJvdyIsIklzQm9sZCI6ZmFsc2UsIklzSXRhbGljIjpmYWxzZSwiSXNVbmRlcmxpbmVkIjpmYWxzZSwiUGFyZW50U3R5bGUiOm51bGx9LCJBdXRvU2l6ZSI6MCwiRm9yZWdyb3VuZCI6eyIkaWQiOiI0NCIsIkNvbG9yIjp7IiRpZCI6IjQ1IiwiQSI6MjU1LCJSIjo3MiwiRyI6NzAsIkIiOjEwO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GlkIjoiNDkiLCJBIjo4OSwiUiI6MCwiRyI6MCwiQiI6MH19LCJJc1Zpc2libGUiOnRydWUsIldpZHRoIjowLjAsIkhlaWdodCI6MC4wLCJCb3JkZXJTdHlsZSI6bnVsbCwiUGFyZW50U3R5bGUiOm51bGx9LCJFbGFwc2VkVGltZUJhY2tncm91bmQiOnsiJGlkIjoiNTAiLCJDb2xvciI6eyIkaWQiOiI1MSIsIkEiOjc3LCJSIjozNiwiRyI6MTIzLCJCIjoxNjB9fSwiQXBwZW5kWWVhck9uWWVhckNoYW5nZSI6dHJ1ZSwiRWxhcHNlZFRpbWVGb3JtYXQiOjAsIlRvZGF5TWFya2VyUG9zaXRpb24iOjMsIlF1aWNrUG9zaXRpb24iOjMsIkFic29sdXRlUG9zaXRpb24iOjI5OS43LCJNYXJnaW4iOnsiJGlkIjoiNTIiLCJUb3AiOjAsIkxlZnQiOjEwLCJSaWdodCI6MTAsIkJvdHRvbSI6MH0sIlBhZGRpbmciOnsiJGlkIjoiNTMiLCJUb3AiOjAsIkxlZnQiOjAsIlJpZ2h0IjowLCJCb3R0b20iOjB9LCJCYWNrZ3JvdW5kIjp7IiRpZCI6IjU0IiwiQ29sb3IiOnsiJGlkIjoiNTUiLCJBIjoyNTUsIlIiOjY4LCJHIjo4NCwiQiI6MTA2fX0sIklzVmlzaWJsZSI6dHJ1ZSwiV2lkdGgiOjAuMCwiSGVpZ2h0IjowLjAsIkJvcmRlclN0eWxlIjpudWxsLCJQYXJlbnRTdHlsZSI6bnVsbH0sIkRlZmF1bHRNaWxlc3RvbmVTdHlsZSI6eyIkaWQiOiI1NiIsIlNoYXBlIjo3LCJDb25uZWN0b3JNYXJnaW4iOnsiJGlkIjoiNTciLCJUb3AiOjAsIkxlZnQiOjIsIlJpZ2h0IjoyLCJCb3R0b20iOjB9LCJDb25uZWN0b3JTdHlsZSI6eyIkaWQiOiI1OCIsIkxpbmVDb2xvciI6eyIkaWQiOiI1OSIsIiR0eXBlIjoiTkxSRS5Db21tb24uRG9tLlNvbGlkQ29sb3JCcnVzaCwgTkxSRS5Db21tb24iLCJDb2xvciI6eyIkaWQiOiI2MCIsIkEiOjEyNywiUiI6NzksIkciOjEyOSwiQiI6MTg5fX0sIkxpbmVXZWlnaHQiOjEuMCwiTGluZVR5cGUiOjAsIlBhcmVudFN0eWxlIjpudWxsfSwiSXNCZWxvd1RpbWViYW5kIjpmYWxzZSwiSGlkZURhdGUiOmZhbHNlLCJTaGFwZVNpemUiOjE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wLCJHIjoxMTQsIkIiOjE4OH19LCJJc1Zpc2libGUiOnRydWUsIldpZHRoIjoxOC4wLCJIZWlnaHQiOjIw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AsIkZvbnROYW1lIjoiQ2FsaWJyaSIsIklzQm9sZCI6ZmFsc2UsIklzSXRhbGljIjpmYWxzZSwiSXNVbmRlcmxpbmVkIjpmYWxzZSwiUGFyZW50U3R5bGUiOm51bGx9LCJBdXRvU2l6ZSI6MCwiRm9yZWdyb3VuZCI6eyIkaWQiOiI3MiIsIkNvbG9yIjp7IiRpZCI6Ijc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0IiwiVG9wIjowLCJMZWZ0IjowLCJSaWdodCI6MCwiQm90dG9tIjowfSwiUGFkZGluZyI6eyIkaWQiOiI3NSIsIlRvcCI6MCwiTGVmdCI6MCwiUmlnaHQiOjAsIkJvdHRvbSI6MH0sIkJhY2tncm91bmQiOnsiJGlkIjoiNzYiLCJDb2xvciI6eyIkcmVmIjoiNDkifX0sIklzVmlzaWJsZSI6dHJ1ZSwiV2lkdGgiOjAuMCwiSGVpZ2h0IjowLjAsIkJvcmRlclN0eWxlIjpudWxsLCJQYXJlbnRTdHlsZSI6bnVsbH0sIkRhdGVTdHlsZSI6eyIkaWQiOiI3NyIsIkZvbnRTZXR0aW5ncyI6eyIkaWQiOiI3OCIsIkZvbnRTaXplIjoxMCwiRm9udE5hbWUiOiJBcmlhbCBOYXJyb3ciLCJJc0JvbGQiOmZhbHNlLCJJc0l0YWxpYyI6ZmFsc2UsIklzVW5kZXJsaW5lZCI6ZmFsc2UsIlBhcmVudFN0eWxlIjpudWxsfSwiQXV0b1NpemUiOjAsIkZvcmVncm91bmQiOnsiJGlkIjoiNzkiLCJDb2xvciI6eyIkaWQiOiI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iLCJUb3AiOjAsIkxlZnQiOjAsIlJpZ2h0IjowLCJCb3R0b20iOjB9LCJQYWRkaW5nIjp7IiRpZCI6IjgyIiwiVG9wIjowLCJMZWZ0IjowLCJSaWdodCI6MCwiQm90dG9tIjowfSwiQmFja2dyb3VuZCI6eyIkaWQiOiI4MyIsIkNvbG9yIjp7IiRyZWYiOiI0OSJ9fSwiSXNWaXNpYmxlIjpmYWxzZSwiV2lkdGgiOjAuMCwiSGVpZ2h0IjowLjAsIkJvcmRlclN0eWxlIjpudWxsLCJQYXJlbnRTdHlsZSI6bnVsbH0sIkRhdGVGb3JtYXQiOnsiJGlkIjoi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1IiwiU2hhcGUiOjQsIlNoYXBlVGhpY2tuZXNzIjoyLCJEdXJhdGlvbkZvcm1hdCI6MCwiSW5jbHVkZU5vbldvcmtpbmdEYXlzSW5EdXJhdGlvbiI6ZmFsc2UsIlBlcmNlbnRhZ2VDb21wbGV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AiLCJUb3AiOjAsIkxlZnQiOjAsIlJpZ2h0IjowLCJCb3R0b20iOjB9LCJQYWRkaW5nIjp7IiRpZCI6IjkxIiwiVG9wIjowLCJMZWZ0IjowLCJSaWdodCI6MCwiQm90dG9tIjowfSwiQmFja2dyb3VuZCI6eyIkaWQiOiI5MiIsIkNvbG9yIjp7IiRyZWYiOiI0OSJ9fSwiSXNWaXNpYmxlIjp0cnVlLCJXaWR0aCI6MC4wLCJIZWlnaHQiOjAuMCwiQm9yZGVyU3R5bGUiOm51bGwsIlBhcmVudFN0eWxlIjpudWxsfSwiRHVyYXRpb25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0OS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E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NSwiSXNCZWxvd1RpbWViYW5kIjpmYWxzZSwiUGVyY2VudGFnZUNvbXBsZXRlU2hhcGVPcGFjaXR5IjozNSwiU2hhcGVTdHlsZSI6eyIkaWQiOiIxMDYiLCJNYXJnaW4iOnsiJGlkIjoiMTA3IiwiVG9wIjowLCJMZWZ0Ijo0LCJSaWdodCI6NCwiQm90dG9tIjowfSwiUGFkZGluZyI6eyIkaWQiOiIxMDgiLCJUb3AiOjAsIkxlZnQiOjAsIlJpZ2h0IjowLCJCb3R0b20iOjB9LCJCYWNrZ3JvdW5kIjp7IiRpZCI6IjEwOSIsIkNvbG9yIjp7IiRpZCI6IjExMCIsIkEiOjI1NSwiUiI6MTc4LCJHIjoyMTksIkIiOjE5MX19LCJJc1Zpc2libGUiOnRydWUsIldpZHRoIjowLjAsIkhlaWdodCI6MjIuMCwiQm9yZGVyU3R5bGUiOnsiJGlkIjoiMTExIiwiTGluZUNvbG9yIjp7IiRpZCI6IjExMiIsIiR0eXBlIjoiTkxSRS5Db21tb24uRG9tLlNvbGlkQ29sb3JCcnVzaCwgTkxSRS5Db21tb24iLCJDb2xvciI6eyIkaWQiOiIxMTMiLCJBIjoyNTUsIlIiOjcyLCJHIjo3MCwiQiI6MTA5fX0sIkxpbmVXZWlnaHQiOjIuMCwiTGluZVR5cGUiOjAsIlBhcmVudFN0eWxlIjpudWxsfSwiUGFyZW50U3R5bGUiOm51bGx9LCJUaXRsZVN0eWxlIjp7IiRpZCI6IjExNCIsIkZvbnRTZXR0aW5ncyI6eyIkaWQiOiIxMTUiLCJGb250U2l6ZSI6MTQsIkZvbnROYW1lIjoiQXJpYWwgTmFycm93IiwiSXNCb2xkIjp0cnVlLCJJc0l0YWxpYyI6ZmFsc2UsIklzVW5kZXJsaW5lZCI6ZmFsc2UsIlBhcmVudFN0eWxlIjpudWxsfSwiQXV0b1NpemUiOjAsIkZvcmVncm91bmQiOnsiJGlkIjoiMTE2IiwiQ29sb3IiOnsiJGlkIjoiMTE3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ExOCIsIlRvcCI6MCwiTGVmdCI6MCwiUmlnaHQiOjAsIkJvdHRvbSI6MH0sIlBhZGRpbmciOnsiJGlkIjoiMTE5IiwiVG9wIjowLCJMZWZ0IjowLCJSaWdodCI6MCwiQm90dG9tIjowfSwiQmFja2dyb3VuZCI6eyIkaWQiOiIxMjAiLCJDb2xvciI6eyIkcmVmIjoiNDkifX0sIklzVmlzaWJsZSI6dHJ1ZSwiV2lkdGgiOjAuMCwiSGVpZ2h0IjowLjAsIkJvcmRlclN0eWxlIjpudWxsLCJQYXJlbnRTdHlsZSI6bnVsbH0sIkRhdGVTdHlsZSI6eyIkaWQiOiIxMjEiLCJGb250U2V0dGluZ3MiOnsiJGlkIjoiMTIyIiwiRm9udFNpemUiOjEwLCJGb250TmFtZSI6IkNhbGlicmkiLCJJc0JvbGQiOmZhbHNlLCJJc0l0YWxpYyI6ZmFsc2UsIklzVW5kZXJsaW5lZCI6ZmFsc2UsIlBhcmVudFN0eWxlIjpudWxsfSwiQXV0b1NpemUiOjAsIkZvcmVncm91bmQiOnsiJGlkIjoiMTIzIiwiQ29sb3IiOnsiJGlkIjoiMTI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NDk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0cnVlfSwiU2NhbGUiOnsiJGlkIjoiMTMwIiwiU3RhcnREYXRlIjoiMjAxNi0xMi0yMVQyMzo1OTowMCIsIkVuZERhdGUiOiIyMDIzLTEwLTE0VDIzOjU5OjAwIiwiRm9ybWF0IjoiTU1NIiwiVHlwZSI6NCwiQXV0b0RhdGVSYW5nZSI6dHJ1ZSwiV29ya2luZ0RheXMiOjMxLCJUb2RheU1hcmtlclRleHQiOiJUb2RheSIsIkF1dG9TY2FsZVR5cGUiOmZhbHNlfSwiTWlsZXN0b25lcyI6W3siJGlkIjoiMTMxIiwiRGF0ZSI6IjIwMTktMDYtMDhUMjM6NTk6MDBaIiwiU3R5bGUiOnsiJGlkIjoiMTMyIiwiU2hhcGUiOjcsIkNvbm5lY3Rvck1hcmdpbiI6eyIkcmVmIjoiNTcifSwiQ29ubmVjdG9yU3R5bGUiOnsiJGlkIjoiMTMzIiwiTGluZUNvbG9yIjp7IiRyZWYiOiI1OSJ9LCJMaW5lV2VpZ2h0IjoxLjAsIkxpbmVUeXBlIjowLCJQYXJlbnRTdHlsZSI6bnVsbH0sIklzQmVsb3dUaW1lYmFuZCI6ZmFsc2UsIkhpZGVEYXRlIjpmYWxzZSwiU2hhcGVTaXplIjoxLCJTcGFjaW5nIjoyLjAsIlBhZGRpbmciOnsiJHJlZiI6IjYxIn0sIlNoYXBlU3R5bGUiOnsiJGlkIjoiMTM0IiwiTWFyZ2luIjp7IiRyZWYiOiI2MyJ9LCJQYWRkaW5nIjp7IiRyZWYiOiI2NCJ9LCJCYWNrZ3JvdW5kIjp7IiRpZCI6IjEzNSIsIkNvbG9yIjp7IiRpZCI6IjEzNiIsIkEiOjI1NSwiUiI6NjEsIkciOjEzMiwiQiI6MTY4fX0sIklzVmlzaWJsZSI6dHJ1ZSwiV2lkdGgiOjE4LjAsIkhlaWdodCI6MjAuMCwiQm9yZGVyU3R5bGUiOnsiJGlkIjoiMTM3IiwiTGluZUNvbG9yIjp7IiRyZWYiOiI2OCJ9LCJMaW5lV2VpZ2h0IjowLjAsIkxpbmVUeXBlIjowLCJQYXJlbnRTdHlsZSI6bnVsbH0sIlBhcmVudFN0eWxlIjpudWxsfSwiVGl0bGVTdHlsZSI6eyIkaWQiOiIxMzgiLCJGb250U2V0dGluZ3MiOnsiJGlkIjoiMTM5IiwiRm9udFNpemUiOjEwLCJGb250TmFtZSI6IkNhbGlicmkiLCJJc0JvbGQiOmZhbHNlLCJJc0l0YWxpYyI6ZmFsc2UsIklzVW5kZXJsaW5lZCI6ZmFsc2UsIlBhcmVudFN0eWxlIjpudWxsfSwiQXV0b1NpemUiOjAsIkZvcmVncm91bmQiOnsiJHJlZiI6IjcyIn0sIk1heFdpZHRoIjo2N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HJlZiI6Ijc2In0sIklzVmlzaWJsZSI6dHJ1ZSwiV2lkdGgiOjAuMCwiSGVpZ2h0IjowLjAsIkJvcmRlclN0eWxlIjp7IiRpZCI6IjE0MCIsIkxpbmVDb2xvciI6bnVsbCwiTGluZVdlaWdodCI6MC4wLCJMaW5lVHlwZSI6MCwiUGFyZW50U3R5bGUiOm51bGx9LCJQYXJlbnRTdHlsZSI6bnVsbH0sIkRhdGVTdHlsZSI6eyIkaWQiOiIxNDEiLCJGb250U2V0dGluZ3MiOnsiJGlkIjoiMTQyIiwiRm9udFNpemUiOjEwLCJGb250TmFtZSI6IkFyaWFsIE5hcnJvdy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ZmFsc2UsIldpZHRoIjowLjAsIkhlaWdodCI6MC4wLCJCb3JkZXJTdHlsZSI6eyIkaWQiOiIxNDMiLCJMaW5lQ29sb3IiOm51bGwsIkxpbmVXZWlnaHQiOjAuMCwiTGluZVR5cGUiOjAsIlBhcmVudFN0eWxlIjpudWxsfSwiUGFyZW50U3R5bGUiOm51bGx9LCJEYXRlRm9ybWF0Ijp7IiRpZCI6IjE0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OCwiUGVyY2VudGFnZUNvbXBsZXRlIjpudWxsLCJQb3NpdGlvbiI6eyJSYXRpbyI6MC4xNDU4OTUwNDY2NTc5ODYxMSwiSXNDdXN0b20iOmZhbHNlfSwiRGF0ZUZvcm1hdCI6eyIkcmVmIjoiMTQ0In0sIklkIjoiZjI4OTRiZjYtMjRjYS00OWVmLThlYmItNjlmYmUyZDdkNTNhIiwiSW1wb3J0SWQiOm51bGwsIlRpdGxlIjoiRXN0aW1hdGVzIER1ZSIsIk5vdGUiOm51bGwsIkh5cGVybGluayI6bnVsbCwiSXNDaGFuZ2VkIjpmYWxzZSwiSXNOZXciOmZhbHNlfSx7IiRpZCI6IjE0NSIsIkRhdGUiOiIyMDE5LTA2LTE5VDIzOjU5OjAwWiIsIlN0eWxlIjp7IiRpZCI6IjE0NiIsIlNoYXBlIjo3LCJDb25uZWN0b3JNYXJnaW4iOnsiJHJlZiI6IjU3In0sIkNvbm5lY3RvclN0eWxlIjp7IiRpZCI6IjE0NyIsIkxpbmVDb2xvciI6eyIkcmVmIjoiNTkifSwiTGluZVdlaWdodCI6MS4wLCJMaW5lVHlwZSI6MCwiUGFyZW50U3R5bGUiOm51bGx9LCJJc0JlbG93VGltZWJhbmQiOnRydWUsIkhpZGVEYXRlIjpmYWxzZSwiU2hhcGVTaXplIjoxLCJTcGFjaW5nIjoyLjAsIlBhZGRpbmciOnsiJHJlZiI6IjYxIn0sIlNoYXBlU3R5bGUiOnsiJGlkIjoiMTQ4IiwiTWFyZ2luIjp7IiRyZWYiOiI2MyJ9LCJQYWRkaW5nIjp7IiRyZWYiOiI2NCJ9LCJCYWNrZ3JvdW5kIjp7IiRpZCI6IjE0OSIsIkNvbG9yIjp7IiRpZCI6IjE1MCIsIkEiOjI1NSwiUiI6MjM3LCJHIjoxMjUsIkIiOjQ5fX0sIklzVmlzaWJsZSI6dHJ1ZSwiV2lkdGgiOjE4LjAsIkhlaWdodCI6MjAuMCwiQm9yZGVyU3R5bGUiOnsiJGlkIjoiMTUxIiwiTGluZUNvbG9yIjp7IiRyZWYiOiI2OCJ9LCJMaW5lV2VpZ2h0IjowLjAsIkxpbmVUeXBlIjowLCJQYXJlbnRTdHlsZSI6bnVsbH0sIlBhcmVudFN0eWxlIjpudWxsfSwiVGl0bGVTdHlsZSI6eyIkaWQiOiIxNTIiLCJGb250U2V0dGluZ3MiOnsiJGlkIjoiMTUzIiwiRm9udFNpemUiOjEw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NTQiLCJMaW5lQ29sb3IiOm51bGwsIkxpbmVXZWlnaHQiOjAuMCwiTGluZVR5cGUiOjAsIlBhcmVudFN0eWxlIjpudWxsfSwiUGFyZW50U3R5bGUiOm51bGx9LCJEYXRlU3R5bGUiOnsiJGlkIjoiMTU1IiwiRm9udFNldHRpbmdzIjp7IiRpZCI6IjE1Ni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U3IiwiTGluZUNvbG9yIjpudWxsLCJMaW5lV2VpZ2h0IjowLjAsIkxpbmVUeXBlIjowLCJQYXJlbnRTdHlsZSI6bnVsbH0sIlBhcmVudFN0eWxlIjpudWxsfSwiRGF0ZUZvcm1hdCI6eyIkaWQiOiIx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ksIlBlcmNlbnRhZ2VDb21wbGV0ZSI6bnVsbCwiUG9zaXRpb24iOnsiUmF0aW8iOjAuMTMzNjI1NTQ2MjA4MTM0NDEsIklzQ3VzdG9tIjpmYWxzZX0sIkRhdGVGb3JtYXQiOnsiJHJlZiI6IjE1OCJ9LCJJZCI6IjhhYzNjMWY3LWU2NjMtNGM4ZS05YmQwLWNmMjMzMmJjNDFmMyIsIkltcG9ydElkIjpudWxsLCJUaXRsZSI6IlNCQyAyNyIsIk5vdGUiOm51bGwsIkh5cGVybGluayI6bnVsbCwiSXNDaGFuZ2VkIjpmYWxzZSwiSXNOZXciOmZhbHNlfSx7IiRpZCI6IjE1OSIsIkRhdGUiOiIyMDE5LTA3LTI3VDIzOjU5OjAwWiIsIlN0eWxlIjp7IiRpZCI6IjE2MCIsIlNoYXBlIjo3LCJDb25uZWN0b3JNYXJnaW4iOnsiJHJlZiI6IjU3In0sIkNvbm5lY3RvclN0eWxlIjp7IiRpZCI6IjE2MSIsIkxpbmVDb2xvciI6eyIkcmVmIjoiNTkifSwiTGluZVdlaWdodCI6MS4wLCJMaW5lVHlwZSI6MCwiUGFyZW50U3R5bGUiOm51bGx9LCJJc0JlbG93VGltZWJhbmQiOmZhbHNlLCJIaWRlRGF0ZSI6ZmFsc2UsIlNoYXBlU2l6ZSI6MSwiU3BhY2luZyI6Mi4wLCJQYWRkaW5nIjp7IiRyZWYiOiI2MSJ9LCJTaGFwZVN0eWxlIjp7IiRpZCI6IjE2MiIsIk1hcmdpbiI6eyIkcmVmIjoiNjMifSwiUGFkZGluZyI6eyIkcmVmIjoiNjQifSwiQmFja2dyb3VuZCI6eyIkaWQiOiIxNjMiLCJDb2xvciI6eyIkaWQiOiIxNjQiLCJBIjoyNTUsIlIiOjcwLCJHIjoyMDUsIkIiOjIwN319LCJJc1Zpc2libGUiOnRydWUsIldpZHRoIjoxOC4wLCJIZWlnaHQiOjIwLjAsIkJvcmRlclN0eWxlIjp7IiRpZCI6IjE2NSIsIkxpbmVDb2xvciI6eyIkcmVmIjoiNjgifSwiTGluZVdlaWdodCI6MC4wLCJMaW5lVHlwZSI6MCwiUGFyZW50U3R5bGUiOm51bGx9LCJQYXJlbnRTdHlsZSI6bnVsbH0sIlRpdGxlU3R5bGUiOnsiJGlkIjoiMTY2IiwiRm9udFNldHRpbmdzIjp7IiRpZCI6IjE2NyIsIkZvbnRTaXplIjoxMCwiRm9udE5hbWUiOiJDYWxpYnJpIiwiSXNCb2xkIjpmYWxzZSwiSXNJdGFsaWMiOmZhbHNlLCJJc1VuZGVybGluZWQiOmZhbHNlLCJQYXJlbnRTdHlsZSI6bnVsbH0sIkF1dG9TaXplIjowLCJGb3JlZ3JvdW5kIjp7IiRyZWYiOiI3MiJ9LCJNYXhXaWR0aCI6NzI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NjgiLCJMaW5lQ29sb3IiOm51bGwsIkxpbmVXZWlnaHQiOjAuMCwiTGluZVR5cGUiOjAsIlBhcmVudFN0eWxlIjpudWxsfSwiUGFyZW50U3R5bGUiOm51bGx9LCJEYXRlU3R5bGUiOnsiJGlkIjoiMTY5IiwiRm9udFNldHRpbmdzIjp7IiRpZCI6IjE3MC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cxIiwiTGluZUNvbG9yIjpudWxsLCJMaW5lV2VpZ2h0IjowLjAsIkxpbmVUeXBlIjowLCJQYXJlbnRTdHlsZSI6bnVsbH0sIlBhcmVudFN0eWxlIjpudWxsfSwiRGF0ZUZvcm1hdCI6eyIkaWQiOiIxN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EwLCJQZXJjZW50YWdlQ29tcGxldGUiOm51bGwsIlBvc2l0aW9uIjp7IlJhdGlvIjowLjI2NDIyODM2ODY4ODUxMjc0LCJJc0N1c3RvbSI6ZmFsc2V9LCJEYXRlRm9ybWF0Ijp7IiRyZWYiOiIxNzIifSwiSWQiOiJiZDNiNGU2YS1hNzdiLTRkMGYtYTQzZS05MTM3YjAxMWY4YjEiLCJJbXBvcnRJZCI6bnVsbCwiVGl0bGUiOiJNU0JBIFByb2plY3RcclNjb3BlICYgQnVkZ2V0XHJDb25mLiIsIk5vdGUiOm51bGwsIkh5cGVybGluayI6bnVsbCwiSXNDaGFuZ2VkIjpmYWxzZSwiSXNOZXciOmZhbHNlfV0sIlRhc2tzIjpbeyIkaWQiOiIxNzMiLCJHcm91cE5hbWUiOm51bGwsIlN0YXJ0RGF0ZSI6IjIwMTYtMTItMjFUMjM6NTk6MDBaIiwiRW5kRGF0ZSI6IjIwMTctMDgtMjlUMjM6NTk6MDBaIiwiUGVyY2VudGFnZUNvbXBsZXRlIjpudWxsLCJTdHlsZSI6eyIkaWQiOiIxNzQiLCJTaGFwZSI6NCwiU2hhcGVUaGlja25lc3MiOjIsIkR1cmF0aW9uRm9ybWF0IjowLCJJbmNsdWRlTm9uV29ya2luZ0RheXNJbkR1cmF0aW9uIjpmYWxzZSwiUGVyY2VudGFnZUNvbXBsZXRlU3R5bGUiOnsiJGlkIjoiMTc1IiwiRm9udFNldHRpbmdzIjp7IiRpZCI6IjE3NiIsIkZvbnRTaXplIjoxMCwiRm9udE5hbWUiOiJDYWxpYnJpIiwiSXNCb2xkIjpmYWxzZSwiSXNJdGFsaWMiOmZhbHNlLCJJc1VuZGVybGluZWQiOmZhbHNlLCJQYXJlbnRTdHlsZSI6bnVsbH0sIkF1dG9TaXplIjowLCJGb3JlZ3JvdW5kIjp7IiRpZCI6IjE3NyIsIkNvbG9yIjp7IiRpZCI6IjE3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E3OSIsIkxpbmVDb2xvciI6bnVsbCwiTGluZVdlaWdodCI6MC4wLCJMaW5lVHlwZSI6MCwiUGFyZW50U3R5bGUiOm51bGx9LCJQYXJlbnRTdHlsZSI6bnVsbH0sIkR1cmF0aW9uU3R5bGUiOnsiJGlkIjoiMTgwIiwiRm9udFNldHRpbmdzIjp7IiRpZCI6IjE4MS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TgyIiwiTGluZUNvbG9yIjpudWxsLCJMaW5lV2VpZ2h0IjowLjAsIkxpbmVUeXBlIjowLCJQYXJlbnRTdHlsZSI6bnVsbH0sIlBhcmVudFN0eWxlIjpudWxsfSwiSG9yaXpvbnRhbENvbm5lY3RvclN0eWxlIjp7IiRpZCI6IjE4MyIsIkxpbmVDb2xvciI6eyIkcmVmIjoiMTAxIn0sIkxpbmVXZWlnaHQiOjEuMCwiTGluZVR5cGUiOjAsIlBhcmVudFN0eWxlIjpudWxsfSwiVmVydGljYWxDb25uZWN0b3JTdHlsZSI6eyIkaWQiOiIxODQiLCJMaW5lQ29sb3IiOnsiJHJlZiI6IjEwNC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NSwiSXNCZWxvd1RpbWViYW5kIjpmYWxzZSwiUGVyY2VudGFnZUNvbXBsZXRlU2hhcGVPcGFjaXR5IjozNSwiU2hhcGVTdHlsZSI6eyIkaWQiOiIxODUiLCJNYXJnaW4iOnsiJHJlZiI6IjEwNyJ9LCJQYWRkaW5nIjp7IiRyZWYiOiIxMDgifSwiQmFja2dyb3VuZCI6eyIkaWQiOiIxODYiLCJDb2xvciI6eyIkaWQiOiIxODciLCJBIjoyNTUsIlIiOjE3OCwiRyI6MjE5LCJCIjoxOTF9fSwiSXNWaXNpYmxlIjp0cnVlLCJXaWR0aCI6MC4wLCJIZWlnaHQiOjIyLjAsIkJvcmRlclN0eWxlIjp7IiRpZCI6IjE4OCIsIkxpbmVDb2xvciI6eyIkcmVmIjoiMTEyIn0sIkxpbmVXZWlnaHQiOjIuMCwiTGluZVR5cGUiOjAsIlBhcmVudFN0eWxlIjpudWxsfSwiUGFyZW50U3R5bGUiOm51bGx9LCJUaXRsZVN0eWxlIjp7IiRpZCI6IjE4OSIsIkZvbnRTZXR0aW5ncyI6eyIkaWQiOiIxOTAiLCJGb250U2l6ZSI6MTQsIkZvbnROYW1lIjoiQXJpYWwgTmFycm93IiwiSXNCb2xkIjp0cnVlLCJJc0l0YWxpYyI6ZmFsc2UsIklzVW5kZXJsaW5lZCI6ZmFsc2UsIlBhcmVudFN0eWxlIjpudWxsfSwiQXV0b1NpemUiOjAsIkZvcmVncm91bmQiOnsiJGlkIjoiMTkxIiwiQ29sb3IiOnsiJGlkIjoiMTky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xOTMiLCJMaW5lQ29sb3IiOm51bGwsIkxpbmVXZWlnaHQiOjAuMCwiTGluZVR5cGUiOjAsIlBhcmVudFN0eWxlIjpudWxsfSwiUGFyZW50U3R5bGUiOm51bGx9LCJEYXRlU3R5bGUiOnsiJGlkIjoiMTk0IiwiRm9udFNldHRpbmdzIjp7IiRpZCI6IjE5NS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E5NiIsIkxpbmVDb2xvciI6bnVsbCwiTGluZVdlaWdodCI6MC4wLCJMaW5lVHlwZSI6MCwiUGFyZW50U3R5bGUiOm51bGx9LCJQYXJlbnRTdHlsZSI6bnVsbH0sIkRhdGVGb3JtYXQiOnsiJHJlZiI6IjEyOCJ9LCJJc1Zpc2libGUiOnRydWUsIlBhcmVudFN0eWxlIjpudWxsfSwiSW5kZXgiOjEsIlNtYXJ0RHVyYXRpb25BY3RpdmF0ZWQiOmZhbHNlLCJEYXRlRm9ybWF0Ijp7IiRyZWYiOiIxMjgifSwiSWQiOiI2YzhmMzIwMC0xNjQzLTQxYmItODNmNi0xMmQwOTA4Zjc4YWMiLCJJbXBvcnRJZCI6bnVsbCwiVGl0bGUiOiJGb3JtIHRoZSBUZWFtIiwiTm90ZSI6bnVsbCwiSHlwZXJsaW5rIjpudWxsLCJJc0NoYW5nZWQiOmZhbHNlLCJJc05ldyI6ZmFsc2V9LHsiJGlkIjoiMTk3IiwiR3JvdXBOYW1lIjpudWxsLCJTdGFydERhdGUiOiIyMDE3LTA4LTA5VDIzOjU5OjAwWiIsIkVuZERhdGUiOiIyMDE4LTA0LTEwVDIzOjU5OjAwWiIsIlBlcmNlbnRhZ2VDb21wbGV0ZSI6bnVsbCwiU3R5bGUiOnsiJGlkIjoiMTk4IiwiU2hhcGUiOjQsIlNoYXBlVGhpY2tuZXNzIjoyLCJEdXJhdGlvbkZvcm1hdCI6MCwiSW5jbHVkZU5vbldvcmtpbmdEYXlzSW5EdXJhdGlvbiI6ZmFsc2UsIlBlcmNlbnRhZ2VDb21wbGV0ZVN0eWxlIjp7IiRpZCI6IjE5OSIsIkZvbnRTZXR0aW5ncyI6eyIkaWQiOiIyMDAiLCJGb250U2l6ZSI6MTAsIkZvbnROYW1lIjoiQ2FsaWJyaSIsIklzQm9sZCI6ZmFsc2UsIklzSXRhbGljIjpmYWxzZSwiSXNVbmRlcmxpbmVkIjpmYWxzZSwiUGFyZW50U3R5bGUiOm51bGx9LCJBdXRvU2l6ZSI6MCwiRm9yZWdyb3VuZCI6eyIkaWQiOiIyMDEiLCJDb2xvciI6eyIkaWQiOiIyMD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MDMiLCJMaW5lQ29sb3IiOm51bGwsIkxpbmVXZWlnaHQiOjAuMCwiTGluZVR5cGUiOjAsIlBhcmVudFN0eWxlIjpudWxsfSwiUGFyZW50U3R5bGUiOm51bGx9LCJEdXJhdGlvblN0eWxlIjp7IiRpZCI6IjIwNCIsIkZvbnRTZXR0aW5ncyI6eyIkaWQiOiIyMDU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wNiIsIkxpbmVDb2xvciI6bnVsbCwiTGluZVdlaWdodCI6MC4wLCJMaW5lVHlwZSI6MCwiUGFyZW50U3R5bGUiOm51bGx9LCJQYXJlbnRTdHlsZSI6bnVsbH0sIkhvcml6b250YWxDb25uZWN0b3JTdHlsZSI6eyIkaWQiOiIyMDciLCJMaW5lQ29sb3IiOnsiJHJlZiI6IjEwMSJ9LCJMaW5lV2VpZ2h0IjoxLjAsIkxpbmVUeXBlIjowLCJQYXJlbnRTdHlsZSI6bnVsbH0sIlZlcnRpY2FsQ29ubmVjdG9yU3R5bGUiOnsiJGlkIjoiMjA4IiwiTGluZUNvbG9yIjp7IiRyZWYiOiIxMDQ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ZmFsc2UsIlBlcmNlbnRhZ2VDb21wbGV0ZVNoYXBlT3BhY2l0eSI6MzUsIlNoYXBlU3R5bGUiOnsiJGlkIjoiMjA5IiwiTWFyZ2luIjp7IiRyZWYiOiIxMDcifSwiUGFkZGluZyI6eyIkcmVmIjoiMTA4In0sIkJhY2tncm91bmQiOnsiJGlkIjoiMjEwIiwiQ29sb3IiOnsiJGlkIjoiMjExIiwiQSI6MjU1LCJSIjoxNzgsIkciOjIxOSwiQiI6MTkxfX0sIklzVmlzaWJsZSI6dHJ1ZSwiV2lkdGgiOjAuMCwiSGVpZ2h0IjoyMi4wLCJCb3JkZXJTdHlsZSI6eyIkaWQiOiIyMTIiLCJMaW5lQ29sb3IiOnsiJHJlZiI6IjExMiJ9LCJMaW5lV2VpZ2h0IjoyLjAsIkxpbmVUeXBlIjowLCJQYXJlbnRTdHlsZSI6bnVsbH0sIlBhcmVudFN0eWxlIjpudWxsfSwiVGl0bGVTdHlsZSI6eyIkaWQiOiIyMTMiLCJGb250U2V0dGluZ3MiOnsiJGlkIjoiMjE0IiwiRm9udFNpemUiOjE0LCJGb250TmFtZSI6IkFyaWFsIE5hcnJvdyIsIklzQm9sZCI6dHJ1ZSwiSXNJdGFsaWMiOmZhbHNlLCJJc1VuZGVybGluZWQiOmZhbHNlLCJQYXJlbnRTdHlsZSI6bnVsbH0sIkF1dG9TaXplIjowLCJGb3JlZ3JvdW5kIjp7IiRyZWYiOiIxMTYifSwiTWF4V2lkdGgiOjg0MC4wLCJNYXhIZWlnaHQiOiJJbmZpbml0eSIsIlNtYXJ0Rm9yZWdyb3VuZElzQWN0aXZlIjpmYWxzZSwiSG9yaXpvbnRhbEFsaWdubWVudCI6Mi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IxNSIsIkxpbmVDb2xvciI6bnVsbCwiTGluZVdlaWdodCI6MC4wLCJMaW5lVHlwZSI6MCwiUGFyZW50U3R5bGUiOm51bGx9LCJQYXJlbnRTdHlsZSI6bnVsbH0sIkRhdGVTdHlsZSI6eyIkaWQiOiIyMTYiLCJGb250U2V0dGluZ3MiOnsiJGlkIjoiMjE3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E4IiwiTGluZUNvbG9yIjpudWxsLCJMaW5lV2VpZ2h0IjowLjAsIkxpbmVUeXBlIjowLCJQYXJlbnRTdHlsZSI6bnVsbH0sIlBhcmVudFN0eWxlIjpudWxsfSwiRGF0ZUZvcm1hdCI6eyIkcmVmIjoiMTI4In0sIklzVmlzaWJsZSI6dHJ1ZSwiUGFyZW50U3R5bGUiOm51bGx9LCJJbmRleCI6MiwiU21hcnREdXJhdGlvbkFjdGl2YXRlZCI6ZmFsc2UsIkRhdGVGb3JtYXQiOnsiJHJlZiI6IjEyOCJ9LCJJZCI6IjBhNGEwZDdhLWZlOGEtNDVlNS04YmNiLTYwZGFjYTY0OWVkNCIsIkltcG9ydElkIjpudWxsLCJUaXRsZSI6IkZlYXNpYmlsaXR5IFN0dWR5IiwiTm90ZSI6bnVsbCwiSHlwZXJsaW5rIjpudWxsLCJJc0NoYW5nZWQiOmZhbHNlLCJJc05ldyI6ZmFsc2V9LHsiJGlkIjoiMjE5IiwiR3JvdXBOYW1lIjpudWxsLCJTdGFydERhdGUiOiIyMDE4LTAyLTIxVDIzOjU5OjAwWiIsIkVuZERhdGUiOiIyMDE4LTA5LTI1VDIzOjU5OjAwWiIsIlBlcmNlbnRhZ2VDb21wbGV0ZSI6bnVsbCwiU3R5bGUiOnsiJGlkIjoiMjIwIiwiU2hhcGUiOjQsIlNoYXBlVGhpY2tuZXNzIjoyLCJEdXJhdGlvbkZvcm1hdCI6MCwiSW5jbHVkZU5vbldvcmtpbmdEYXlzSW5EdXJhdGlvbiI6ZmFsc2UsIlBlcmNlbnRhZ2VDb21wbGV0ZVN0eWxlIjp7IiRpZCI6IjIyMSIsIkZvbnRTZXR0aW5ncyI6eyIkaWQiOiIyMjIiLCJGb250U2l6ZSI6MTAsIkZvbnROYW1lIjoiQ2FsaWJyaSIsIklzQm9sZCI6ZmFsc2UsIklzSXRhbGljIjpmYWxzZSwiSXNVbmRlcmxpbmVkIjpmYWxzZSwiUGFyZW50U3R5bGUiOm51bGx9LCJBdXRvU2l6ZSI6MCwiRm9yZWdyb3VuZCI6eyIkaWQiOiIyMjMiLCJDb2xvciI6eyIkaWQiOiIyMj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MjUiLCJMaW5lQ29sb3IiOm51bGwsIkxpbmVXZWlnaHQiOjAuMCwiTGluZVR5cGUiOjAsIlBhcmVudFN0eWxlIjpudWxsfSwiUGFyZW50U3R5bGUiOm51bGx9LCJEdXJhdGlvblN0eWxlIjp7IiRpZCI6IjIyNiIsIkZvbnRTZXR0aW5ncyI6eyIkaWQiOiIyMjc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yOCIsIkxpbmVDb2xvciI6bnVsbCwiTGluZVdlaWdodCI6MC4wLCJMaW5lVHlwZSI6MCwiUGFyZW50U3R5bGUiOm51bGx9LCJQYXJlbnRTdHlsZSI6bnVsbH0sIkhvcml6b250YWxDb25uZWN0b3JTdHlsZSI6eyIkaWQiOiIyMjkiLCJMaW5lQ29sb3IiOnsiJHJlZiI6IjEwMSJ9LCJMaW5lV2VpZ2h0IjoxLjAsIkxpbmVUeXBlIjowLCJQYXJlbnRTdHlsZSI6bnVsbH0sIlZlcnRpY2FsQ29ubmVjdG9yU3R5bGUiOnsiJGlkIjoiMjMwIiwiTGluZUNvbG9yIjp7IiRyZWYiOiIxMDQ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ZmFsc2UsIlBlcmNlbnRhZ2VDb21wbGV0ZVNoYXBlT3BhY2l0eSI6MzUsIlNoYXBlU3R5bGUiOnsiJGlkIjoiMjMxIiwiTWFyZ2luIjp7IiRyZWYiOiIxMDcifSwiUGFkZGluZyI6eyIkcmVmIjoiMTA4In0sIkJhY2tncm91bmQiOnsiJGlkIjoiMjMyIiwiQ29sb3IiOnsiJGlkIjoiMjMzIiwiQSI6MjU1LCJSIjoxNzgsIkciOjIxOSwiQiI6MTkxfX0sIklzVmlzaWJsZSI6dHJ1ZSwiV2lkdGgiOjAuMCwiSGVpZ2h0IjoyMi4wLCJCb3JkZXJTdHlsZSI6eyIkaWQiOiIyMzQiLCJMaW5lQ29sb3IiOnsiJHJlZiI6IjExMiJ9LCJMaW5lV2VpZ2h0IjoyLjAsIkxpbmVUeXBlIjowLCJQYXJlbnRTdHlsZSI6bnVsbH0sIlBhcmVudFN0eWxlIjpudWxsfSwiVGl0bGVTdHlsZSI6eyIkaWQiOiIyMzUiLCJGb250U2V0dGluZ3MiOnsiJGlkIjoiMjM2IiwiRm9udFNpemUiOjE0LCJGb250TmFtZSI6IkFyaWFsIE5hcnJvdyIsIklzQm9sZCI6dHJ1ZSwiSXNJdGFsaWMiOmZhbHNlLCJJc1VuZGVybGluZWQiOmZhbHNlLCJQYXJlbnRTdHlsZSI6bnVsbH0sIkF1dG9TaXplIjowLCJGb3JlZ3JvdW5kIjp7IiRyZWYiOiIxMTYifSwiTWF4V2lkdGgiOjg0MC4wLCJNYXhIZWlnaHQiOiJJbmZpbml0eSIsIlNtYXJ0Rm9yZWdyb3VuZElzQWN0aXZlIjpmYWxzZSwiSG9yaXpvbnRhbEFsaWdubWVudCI6Mi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IzNyIsIkxpbmVDb2xvciI6bnVsbCwiTGluZVdlaWdodCI6MC4wLCJMaW5lVHlwZSI6MCwiUGFyZW50U3R5bGUiOm51bGx9LCJQYXJlbnRTdHlsZSI6bnVsbH0sIkRhdGVTdHlsZSI6eyIkaWQiOiIyMzgiLCJGb250U2V0dGluZ3MiOnsiJGlkIjoiMjM5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QwIiwiTGluZUNvbG9yIjpudWxsLCJMaW5lV2VpZ2h0IjowLjAsIkxpbmVUeXBlIjowLCJQYXJlbnRTdHlsZSI6bnVsbH0sIlBhcmVudFN0eWxlIjpudWxsfSwiRGF0ZUZvcm1hdCI6eyIkcmVmIjoiMTI4In0sIklzVmlzaWJsZSI6dHJ1ZSwiUGFyZW50U3R5bGUiOm51bGx9LCJJbmRleCI6MywiU21hcnREdXJhdGlvbkFjdGl2YXRlZCI6ZmFsc2UsIkRhdGVGb3JtYXQiOnsiJHJlZiI6IjEyOCJ9LCJJZCI6IjYwNTZhYzIyLTlhOTItNGQwYS04NGU2LTA1NWI5NDQ4NTA0MSIsIkltcG9ydElkIjpudWxsLCJUaXRsZSI6IlNjaGVtYXRpYyBEZXNpZ24iLCJOb3RlIjpudWxsLCJIeXBlcmxpbmsiOm51bGwsIklzQ2hhbmdlZCI6ZmFsc2UsIklzTmV3IjpmYWxzZX0seyIkaWQiOiIyNDEiLCJHcm91cE5hbWUiOm51bGwsIlN0YXJ0RGF0ZSI6IjIwMTgtMDgtMDlUMjM6NTk6MDBaIiwiRW5kRGF0ZSI6IjIwMTktMDEtMDFUMjM6NTk6MDBaIiwiUGVyY2VudGFnZUNvbXBsZXRlIjpudWxsLCJTdHlsZSI6eyIkaWQiOiIyNDIiLCJTaGFwZSI6NCwiU2hhcGVUaGlja25lc3MiOjIsIkR1cmF0aW9uRm9ybWF0IjowLCJJbmNsdWRlTm9uV29ya2luZ0RheXNJbkR1cmF0aW9uIjpmYWxzZSwiUGVyY2VudGFnZUNvbXBsZXRlU3R5bGUiOnsiJGlkIjoiMjQzIiwiRm9udFNldHRpbmdzIjp7IiRpZCI6IjI0NCIsIkZvbnRTaXplIjoxMCwiRm9udE5hbWUiOiJDYWxpYnJpIiwiSXNCb2xkIjpmYWxzZSwiSXNJdGFsaWMiOmZhbHNlLCJJc1VuZGVybGluZWQiOmZhbHNlLCJQYXJlbnRTdHlsZSI6bnVsbH0sIkF1dG9TaXplIjowLCJGb3JlZ3JvdW5kIjp7IiRpZCI6IjI0NSIsIkNvbG9yIjp7IiRpZCI6IjI0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0NyIsIkxpbmVDb2xvciI6bnVsbCwiTGluZVdlaWdodCI6MC4wLCJMaW5lVHlwZSI6MCwiUGFyZW50U3R5bGUiOm51bGx9LCJQYXJlbnRTdHlsZSI6bnVsbH0sIkR1cmF0aW9uU3R5bGUiOnsiJGlkIjoiMjQ4IiwiRm9udFNldHRpbmdzIjp7IiRpZCI6IjI0OS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UwIiwiTGluZUNvbG9yIjpudWxsLCJMaW5lV2VpZ2h0IjowLjAsIkxpbmVUeXBlIjowLCJQYXJlbnRTdHlsZSI6bnVsbH0sIlBhcmVudFN0eWxlIjpudWxsfSwiSG9yaXpvbnRhbENvbm5lY3RvclN0eWxlIjp7IiRpZCI6IjI1MSIsIkxpbmVDb2xvciI6eyIkcmVmIjoiMTAxIn0sIkxpbmVXZWlnaHQiOjEuMCwiTGluZVR5cGUiOjAsIlBhcmVudFN0eWxlIjpudWxsfSwiVmVydGljYWxDb25uZWN0b3JTdHlsZSI6eyIkaWQiOiIyNTIiLCJMaW5lQ29sb3IiOnsiJHJlZiI6IjEwNC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NSwiSXNCZWxvd1RpbWViYW5kIjpmYWxzZSwiUGVyY2VudGFnZUNvbXBsZXRlU2hhcGVPcGFjaXR5IjozNSwiU2hhcGVTdHlsZSI6eyIkaWQiOiIyNTMiLCJNYXJnaW4iOnsiJHJlZiI6IjEwNyJ9LCJQYWRkaW5nIjp7IiRyZWYiOiIxMDgifSwiQmFja2dyb3VuZCI6eyIkaWQiOiIyNTQiLCJDb2xvciI6eyIkaWQiOiIyNTUiLCJBIjoyNTUsIlIiOjM2LCJHIjoxMjMsIkIiOjE2MH19LCJJc1Zpc2libGUiOnRydWUsIldpZHRoIjowLjAsIkhlaWdodCI6MjIuMCwiQm9yZGVyU3R5bGUiOnsiJGlkIjoiMjU2IiwiTGluZUNvbG9yIjp7IiRyZWYiOiIxMTIifSwiTGluZVdlaWdodCI6Mi4wLCJMaW5lVHlwZSI6MCwiUGFyZW50U3R5bGUiOm51bGx9LCJQYXJlbnRTdHlsZSI6bnVsbH0sIlRpdGxlU3R5bGUiOnsiJGlkIjoiMjU3IiwiRm9udFNldHRpbmdzIjp7IiRpZCI6IjI1OCIsIkZvbnRTaXplIjoxNCwiRm9udE5hbWUiOiJBcmlhbCBOYXJyb3ciLCJJc0JvbGQiOnRydWUsIklzSXRhbGljIjpmYWxzZSwiSXNVbmRlcmxpbmVkIjpmYWxzZSwiUGFyZW50U3R5bGUiOm51bGx9LCJBdXRvU2l6ZSI6MCwiRm9yZWdyb3VuZCI6eyIkcmVmIjoiMTE2In0sIk1heFdpZHRoIjo4NDAuMCwiTWF4SGVpZ2h0IjoiSW5maW5pdHkiLCJTbWFydEZvcmVncm91bmRJc0FjdGl2ZSI6ZmFsc2UsIkhvcml6b250YWxBbGlnbm1lbnQiOjI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yNTkiLCJMaW5lQ29sb3IiOm51bGwsIkxpbmVXZWlnaHQiOjAuMCwiTGluZVR5cGUiOjAsIlBhcmVudFN0eWxlIjpudWxsfSwiUGFyZW50U3R5bGUiOm51bGx9LCJEYXRlU3R5bGUiOnsiJGlkIjoiMjYwIiwiRm9udFNldHRpbmdzIjp7IiRpZCI6IjI2MS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I2MiIsIkxpbmVDb2xvciI6bnVsbCwiTGluZVdlaWdodCI6MC4wLCJMaW5lVHlwZSI6MCwiUGFyZW50U3R5bGUiOm51bGx9LCJQYXJlbnRTdHlsZSI6bnVsbH0sIkRhdGVGb3JtYXQiOnsiJHJlZiI6IjEyOCJ9LCJJc1Zpc2libGUiOnRydWUsIlBhcmVudFN0eWxlIjpudWxsfSwiSW5kZXgiOjQsIlNtYXJ0RHVyYXRpb25BY3RpdmF0ZWQiOmZhbHNlLCJEYXRlRm9ybWF0Ijp7IiRyZWYiOiIxMjgifSwiSWQiOiI0ODg4MTFjMy1lMzc1LTRkZWEtYjFiNS05YTc5NjgyOGI3NWIiLCJJbXBvcnRJZCI6bnVsbCwiVGl0bGUiOiJGdW5kaW5nIiwiTm90ZSI6bnVsbCwiSHlwZXJsaW5rIjpudWxsLCJJc0NoYW5nZWQiOmZhbHNlLCJJc05ldyI6ZmFsc2V9LHsiJGlkIjoiMjYzIiwiR3JvdXBOYW1lIjpudWxsLCJTdGFydERhdGUiOiIyMDE4LTExLTA5VDIzOjU5OjAwWiIsIkVuZERhdGUiOiIyMDE5LTExLTIyVDIzOjU5OjAwWiIsIlBlcmNlbnRhZ2VDb21wbGV0ZSI6bnVsbCwiU3R5bGUiOnsiJGlkIjoiMjY0IiwiU2hhcGUiOjQsIlNoYXBlVGhpY2tuZXNzIjoyLCJEdXJhdGlvbkZvcm1hdCI6MCwiSW5jbHVkZU5vbldvcmtpbmdEYXlzSW5EdXJhdGlvbiI6ZmFsc2UsIlBlcmNlbnRhZ2VDb21wbGV0ZVN0eWxlIjp7IiRpZCI6IjI2NSIsIkZvbnRTZXR0aW5ncyI6eyIkaWQiOiIyNjYiLCJGb250U2l6ZSI6MTAsIkZvbnROYW1lIjoiQ2FsaWJyaSIsIklzQm9sZCI6ZmFsc2UsIklzSXRhbGljIjpmYWxzZSwiSXNVbmRlcmxpbmVkIjpmYWxzZSwiUGFyZW50U3R5bGUiOm51bGx9LCJBdXRvU2l6ZSI6MCwiRm9yZWdyb3VuZCI6eyIkaWQiOiIyNjciLCJDb2xvciI6eyIkaWQiOiIyNj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NjkiLCJMaW5lQ29sb3IiOm51bGwsIkxpbmVXZWlnaHQiOjAuMCwiTGluZVR5cGUiOjAsIlBhcmVudFN0eWxlIjpudWxsfSwiUGFyZW50U3R5bGUiOm51bGx9LCJEdXJhdGlvblN0eWxlIjp7IiRpZCI6IjI3MCIsIkZvbnRTZXR0aW5ncyI6eyIkaWQiOiIyNzE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3MiIsIkxpbmVDb2xvciI6bnVsbCwiTGluZVdlaWdodCI6MC4wLCJMaW5lVHlwZSI6MCwiUGFyZW50U3R5bGUiOm51bGx9LCJQYXJlbnRTdHlsZSI6bnVsbH0sIkhvcml6b250YWxDb25uZWN0b3JTdHlsZSI6eyIkaWQiOiIyNzMiLCJMaW5lQ29sb3IiOnsiJHJlZiI6IjEwMSJ9LCJMaW5lV2VpZ2h0IjoxLjAsIkxpbmVUeXBlIjowLCJQYXJlbnRTdHlsZSI6bnVsbH0sIlZlcnRpY2FsQ29ubmVjdG9yU3R5bGUiOnsiJGlkIjoiMjc0IiwiTGluZUNvbG9yIjp7IiRyZWYiOiIxMDQ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ZmFsc2UsIlBlcmNlbnRhZ2VDb21wbGV0ZVNoYXBlT3BhY2l0eSI6MzUsIlNoYXBlU3R5bGUiOnsiJGlkIjoiMjc1IiwiTWFyZ2luIjp7IiRyZWYiOiIxMDcifSwiUGFkZGluZyI6eyIkcmVmIjoiMTA4In0sIkJhY2tncm91bmQiOnsiJGlkIjoiMjc2IiwiQ29sb3IiOnsiJGlkIjoiMjc3IiwiQSI6MjU1LCJSIjozNiwiRyI6MTIzLCJCIjoxNjB9fSwiSXNWaXNpYmxlIjp0cnVlLCJXaWR0aCI6MC4wLCJIZWlnaHQiOjIyLjAsIkJvcmRlclN0eWxlIjp7IiRpZCI6IjI3OCIsIkxpbmVDb2xvciI6eyIkcmVmIjoiMTEyIn0sIkxpbmVXZWlnaHQiOjIuMCwiTGluZVR5cGUiOjAsIlBhcmVudFN0eWxlIjpudWxsfSwiUGFyZW50U3R5bGUiOm51bGx9LCJUaXRsZVN0eWxlIjp7IiRpZCI6IjI3OSIsIkZvbnRTZXR0aW5ncyI6eyIkaWQiOiIyODAiLCJGb250U2l6ZSI6MTQsIkZvbnROYW1lIjoiQXJpYWwgTmFycm93IiwiSXNCb2xkIjp0cnVlLCJJc0l0YWxpYyI6ZmFsc2UsIklzVW5kZXJsaW5lZCI6ZmFsc2UsIlBhcmVudFN0eWxlIjpudWxsfSwiQXV0b1NpemUiOjAsIkZvcmVncm91bmQiOnsiJHJlZiI6IjExNiJ9LCJNYXhXaWR0aCI6ODQwLjAsIk1heEhlaWdodCI6IkluZmluaXR5IiwiU21hcnRGb3JlZ3JvdW5kSXNBY3RpdmUiOmZhbHNlLCJIb3Jpem9udGFsQWxpZ25tZW50Ijoy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jgxIiwiTGluZUNvbG9yIjpudWxsLCJMaW5lV2VpZ2h0IjowLjAsIkxpbmVUeXBlIjowLCJQYXJlbnRTdHlsZSI6bnVsbH0sIlBhcmVudFN0eWxlIjpudWxsfSwiRGF0ZVN0eWxlIjp7IiRpZCI6IjI4MiIsIkZvbnRTZXR0aW5ncyI6eyIkaWQiOiIyODMiLCJGb250U2l6ZSI6MTAsIkZvbnROYW1lIjoiQ2FsaWJyaSIsIklzQm9sZCI6ZmFsc2UsIklzSXRhbGljIjpmYWxzZSwiSXNVbmRlcmxpbmVkIjpmYWxzZSwiUGFyZW50U3R5bGUiOm51bGx9LCJBdXRvU2l6ZSI6MCwiRm9yZWdyb3VuZCI6eyIkcmVmIjoiMTIzIn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yODQiLCJMaW5lQ29sb3IiOm51bGwsIkxpbmVXZWlnaHQiOjAuMCwiTGluZVR5cGUiOjAsIlBhcmVudFN0eWxlIjpudWxsfSwiUGFyZW50U3R5bGUiOm51bGx9LCJEYXRlRm9ybWF0Ijp7IiRyZWYiOiIxMjgifSwiSXNWaXNpYmxlIjp0cnVlLCJQYXJlbnRTdHlsZSI6bnVsbH0sIkluZGV4Ijo1LCJTbWFydER1cmF0aW9uQWN0aXZhdGVkIjpmYWxzZSwiRGF0ZUZvcm1hdCI6eyIkcmVmIjoiMTI4In0sIklkIjoiMDk3OGZhYTktZWFiZC00NDI2LTkzMWUtNGUwOGU2ZjAxOTdlIiwiSW1wb3J0SWQiOm51bGwsIlRpdGxlIjoiRGV0YWlsZWQgRGVzaWduIiwiTm90ZSI6bnVsbCwiSHlwZXJsaW5rIjpudWxsLCJJc0NoYW5nZWQiOmZhbHNlLCJJc05ldyI6ZmFsc2V9LHsiJGlkIjoiMjg1IiwiR3JvdXBOYW1lIjpudWxsLCJTdGFydERhdGUiOiIyMDE5LTA2LTAzVDIzOjU5OjAwWiIsIkVuZERhdGUiOiIyMDIxLTEwLTE0VDIzOjU5OjAwWiIsIlBlcmNlbnRhZ2VDb21wbGV0ZSI6bnVsbCwiU3R5bGUiOnsiJGlkIjoiMjg2IiwiU2hhcGUiOjQsIlNoYXBlVGhpY2tuZXNzIjoyLCJEdXJhdGlvbkZvcm1hdCI6MCwiSW5jbHVkZU5vbldvcmtpbmdEYXlzSW5EdXJhdGlvbiI6ZmFsc2UsIlBlcmNlbnRhZ2VDb21wbGV0ZVN0eWxlIjp7IiRpZCI6IjI4NyIsIkZvbnRTZXR0aW5ncyI6eyIkaWQiOiIyODgiLCJGb250U2l6ZSI6MTAsIkZvbnROYW1lIjoiQ2FsaWJyaSIsIklzQm9sZCI6ZmFsc2UsIklzSXRhbGljIjpmYWxzZSwiSXNVbmRlcmxpbmVkIjpmYWxzZSwiUGFyZW50U3R5bGUiOm51bGx9LCJBdXRvU2l6ZSI6MCwiRm9yZWdyb3VuZCI6eyIkaWQiOiIyODkiLCJDb2xvciI6eyIkaWQiOiIyOTA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OTEiLCJMaW5lQ29sb3IiOm51bGwsIkxpbmVXZWlnaHQiOjAuMCwiTGluZVR5cGUiOjAsIlBhcmVudFN0eWxlIjpudWxsfSwiUGFyZW50U3R5bGUiOm51bGx9LCJEdXJhdGlvblN0eWxlIjp7IiRpZCI6IjI5MiIsIkZvbnRTZXR0aW5ncyI6eyIkaWQiOiIyOTM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5NCIsIkxpbmVDb2xvciI6bnVsbCwiTGluZVdlaWdodCI6MC4wLCJMaW5lVHlwZSI6MCwiUGFyZW50U3R5bGUiOm51bGx9LCJQYXJlbnRTdHlsZSI6bnVsbH0sIkhvcml6b250YWxDb25uZWN0b3JTdHlsZSI6eyIkaWQiOiIyOTUiLCJMaW5lQ29sb3IiOnsiJHJlZiI6IjEwMSJ9LCJMaW5lV2VpZ2h0IjoxLjAsIkxpbmVUeXBlIjowLCJQYXJlbnRTdHlsZSI6bnVsbH0sIlZlcnRpY2FsQ29ubmVjdG9yU3R5bGUiOnsiJGlkIjoiMjk2IiwiTGluZUNvbG9yIjp7IiRyZWYiOiIxMDQ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ZmFsc2UsIlBlcmNlbnRhZ2VDb21wbGV0ZVNoYXBlT3BhY2l0eSI6MzUsIlNoYXBlU3R5bGUiOnsiJGlkIjoiMjk3IiwiTWFyZ2luIjp7IiRyZWYiOiIxMDcifSwiUGFkZGluZyI6eyIkcmVmIjoiMTA4In0sIkJhY2tncm91bmQiOnsiJGlkIjoiMjk4IiwiQ29sb3IiOnsiJGlkIjoiMjk5IiwiQSI6MjU1LCJSIjozNiwiRyI6MTIzLCJCIjoxNjB9fSwiSXNWaXNpYmxlIjp0cnVlLCJXaWR0aCI6MC4wLCJIZWlnaHQiOjIyLjAsIkJvcmRlclN0eWxlIjp7IiRpZCI6IjMwMCIsIkxpbmVDb2xvciI6eyIkcmVmIjoiMTEyIn0sIkxpbmVXZWlnaHQiOjIuMCwiTGluZVR5cGUiOjAsIlBhcmVudFN0eWxlIjpudWxsfSwiUGFyZW50U3R5bGUiOm51bGx9LCJUaXRsZVN0eWxlIjp7IiRpZCI6IjMwMSIsIkZvbnRTZXR0aW5ncyI6eyIkaWQiOiIzMDIiLCJGb250U2l6ZSI6MTQsIkZvbnROYW1lIjoiQXJpYWwgTmFycm93IiwiSXNCb2xkIjp0cnVlLCJJc0l0YWxpYyI6ZmFsc2UsIklzVW5kZXJsaW5lZCI6ZmFsc2UsIlBhcmVudFN0eWxlIjpudWxsfSwiQXV0b1NpemUiOjAsIkZvcmVncm91bmQiOnsiJHJlZiI6IjExNiJ9LCJNYXhXaWR0aCI6ODQwLjAsIk1heEhlaWdodCI6IkluZmluaXR5IiwiU21hcnRGb3JlZ3JvdW5kSXNBY3RpdmUiOmZhbHNlLCJIb3Jpem9udGFsQWxpZ25tZW50Ijoy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zAzIiwiTGluZUNvbG9yIjpudWxsLCJMaW5lV2VpZ2h0IjowLjAsIkxpbmVUeXBlIjowLCJQYXJlbnRTdHlsZSI6bnVsbH0sIlBhcmVudFN0eWxlIjpudWxsfSwiRGF0ZVN0eWxlIjp7IiRpZCI6IjMwNCIsIkZvbnRTZXR0aW5ncyI6eyIkaWQiOiIzMDUiLCJGb250U2l6ZSI6MTAsIkZvbnROYW1lIjoiQ2FsaWJyaSIsIklzQm9sZCI6ZmFsc2UsIklzSXRhbGljIjpmYWxzZSwiSXNVbmRlcmxpbmVkIjpmYWxzZSwiUGFyZW50U3R5bGUiOm51bGx9LCJBdXRvU2l6ZSI6MCwiRm9yZWdyb3VuZCI6eyIkcmVmIjoiMTIzIn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zMDYiLCJMaW5lQ29sb3IiOm51bGwsIkxpbmVXZWlnaHQiOjAuMCwiTGluZVR5cGUiOjAsIlBhcmVudFN0eWxlIjpudWxsfSwiUGFyZW50U3R5bGUiOm51bGx9LCJEYXRlRm9ybWF0Ijp7IiRyZWYiOiIxMjgifSwiSXNWaXNpYmxlIjp0cnVlLCJQYXJlbnRTdHlsZSI6bnVsbH0sIkluZGV4Ijo2LCJTbWFydER1cmF0aW9uQWN0aXZhdGVkIjpmYWxzZSwiRGF0ZUZvcm1hdCI6eyIkcmVmIjoiMTI4In0sIklkIjoiZjFhOGU2MzQtYzcxOC00NWIzLTgwYWUtYWEwZWNhYmQ1YzYxIiwiSW1wb3J0SWQiOm51bGwsIlRpdGxlIjoiQ29uc3RydWN0aW9uIiwiTm90ZSI6bnVsbCwiSHlwZXJsaW5rIjpudWxsLCJJc0NoYW5nZWQiOmZhbHNlLCJJc05ldyI6ZmFsc2V9LHsiJGlkIjoiMzA3IiwiR3JvdXBOYW1lIjpudWxsLCJTdGFydERhdGUiOiIyMDIxLTEwLTE0VDIzOjU5OjAwWiIsIkVuZERhdGUiOiIyMDIyLTEwLTE0VDIzOjU5OjAwWiIsIlBlcmNlbnRhZ2VDb21wbGV0ZSI6bnVsbCwiU3R5bGUiOnsiJGlkIjoiMzA4IiwiU2hhcGUiOjQsIlNoYXBlVGhpY2tuZXNzIjoyLCJEdXJhdGlvbkZvcm1hdCI6MCwiSW5jbHVkZU5vbldvcmtpbmdEYXlzSW5EdXJhdGlvbiI6ZmFsc2UsIlBlcmNlbnRhZ2VDb21wbGV0ZVN0eWxlIjp7IiRpZCI6IjMwOSIsIkZvbnRTZXR0aW5ncyI6eyIkaWQiOiIzMTAiLCJGb250U2l6ZSI6MTAsIkZvbnROYW1lIjoiQ2FsaWJyaSIsIklzQm9sZCI6ZmFsc2UsIklzSXRhbGljIjpmYWxzZSwiSXNVbmRlcmxpbmVkIjpmYWxzZSwiUGFyZW50U3R5bGUiOm51bGx9LCJBdXRvU2l6ZSI6MCwiRm9yZWdyb3VuZCI6eyIkaWQiOiIzMTEiLCJDb2xvciI6eyIkaWQiOiIzM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zMTMiLCJMaW5lQ29sb3IiOm51bGwsIkxpbmVXZWlnaHQiOjAuMCwiTGluZVR5cGUiOjAsIlBhcmVudFN0eWxlIjpudWxsfSwiUGFyZW50U3R5bGUiOm51bGx9LCJEdXJhdGlvblN0eWxlIjp7IiRpZCI6IjMxNCIsIkZvbnRTZXR0aW5ncyI6eyIkaWQiOiIzMTU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MxNiIsIkxpbmVDb2xvciI6bnVsbCwiTGluZVdlaWdodCI6MC4wLCJMaW5lVHlwZSI6MCwiUGFyZW50U3R5bGUiOm51bGx9LCJQYXJlbnRTdHlsZSI6bnVsbH0sIkhvcml6b250YWxDb25uZWN0b3JTdHlsZSI6eyIkaWQiOiIzMTciLCJMaW5lQ29sb3IiOnsiJHJlZiI6IjEwMSJ9LCJMaW5lV2VpZ2h0IjoxLjAsIkxpbmVUeXBlIjowLCJQYXJlbnRTdHlsZSI6bnVsbH0sIlZlcnRpY2FsQ29ubmVjdG9yU3R5bGUiOnsiJGlkIjoiMzE4IiwiTGluZUNvbG9yIjp7IiRyZWYiOiIxMDQ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ZmFsc2UsIlBlcmNlbnRhZ2VDb21wbGV0ZVNoYXBlT3BhY2l0eSI6MzUsIlNoYXBlU3R5bGUiOnsiJGlkIjoiMzE5IiwiTWFyZ2luIjp7IiRyZWYiOiIxMDcifSwiUGFkZGluZyI6eyIkcmVmIjoiMTA4In0sIkJhY2tncm91bmQiOnsiJHJlZiI6IjEwOSJ9LCJJc1Zpc2libGUiOnRydWUsIldpZHRoIjowLjAsIkhlaWdodCI6MjIuMCwiQm9yZGVyU3R5bGUiOnsiJGlkIjoiMzIwIiwiTGluZUNvbG9yIjp7IiRyZWYiOiIxMTIifSwiTGluZVdlaWdodCI6Mi4wLCJMaW5lVHlwZSI6MCwiUGFyZW50U3R5bGUiOm51bGx9LCJQYXJlbnRTdHlsZSI6bnVsbH0sIlRpdGxlU3R5bGUiOnsiJGlkIjoiMzIxIiwiRm9udFNldHRpbmdzIjp7IiRpZCI6IjMyMiIsIkZvbnRTaXplIjoxNCwiRm9udE5hbWUiOiJBcmlhbCBOYXJyb3ciLCJJc0JvbGQiOnRydWUsIklzSXRhbGljIjpmYWxzZSwiSXNVbmRlcmxpbmVkIjpmYWxzZSwiUGFyZW50U3R5bGUiOm51bGx9LCJBdXRvU2l6ZSI6MCwiRm9yZWdyb3VuZCI6eyIkcmVmIjoiMTE2In0sIk1heFdpZHRoIjo4NDAuMCwiTWF4SGVpZ2h0IjoiSW5maW5pdHkiLCJTbWFydEZvcmVncm91bmRJc0FjdGl2ZSI6ZmFsc2UsIkhvcml6b250YWxBbGlnbm1lbnQiOjI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zMjMiLCJMaW5lQ29sb3IiOm51bGwsIkxpbmVXZWlnaHQiOjAuMCwiTGluZVR5cGUiOjAsIlBhcmVudFN0eWxlIjpudWxsfSwiUGFyZW50U3R5bGUiOm51bGx9LCJEYXRlU3R5bGUiOnsiJGlkIjoiMzI0IiwiRm9udFNldHRpbmdzIjp7IiRpZCI6IjMyNS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MyNiIsIkxpbmVDb2xvciI6bnVsbCwiTGluZVdlaWdodCI6MC4wLCJMaW5lVHlwZSI6MCwiUGFyZW50U3R5bGUiOm51bGx9LCJQYXJlbnRTdHlsZSI6bnVsbH0sIkRhdGVGb3JtYXQiOnsiJHJlZiI6IjEyOCJ9LCJJc1Zpc2libGUiOnRydWUsIlBhcmVudFN0eWxlIjpudWxsfSwiSW5kZXgiOjcsIlNtYXJ0RHVyYXRpb25BY3RpdmF0ZWQiOmZhbHNlLCJEYXRlRm9ybWF0Ijp7IiRyZWYiOiIxMjgifSwiSWQiOiJhYzk4ZTBlOC0zMGNiLTQzZWEtOGExYy1jNjdhMjFmN2RkMzkiLCJJbXBvcnRJZCI6bnVsbCwiVGl0bGUiOiJDbG9zZSBPdXQiLCJOb3RlIjpudWxsLCJIeXBlcmxpbmsiOm51bGwsIklzQ2hhbmdlZCI6ZmFsc2UsIklzTmV3IjpmYWxzZX1dLCJNc1Byb2plY3RJdGVtc1RyZWUiOnsiJGlkIjoiMzI3IiwiUm9vdCI6eyJJbXBvcnRJZCI6bnVsbCwiSXNJbXBvcnRlZCI6ZmFsc2UsIkNoaWxkcmVuIjpbXX19LCJNZXRhZGF0YSI6eyIkaWQiOiIzMjgiLCJSZWNlbnRDb2xvcnNDb2xsZWN0aW9uIjoiW1wiI0ZGNUI5QkQ1XCIsXCIjRkY3MEFENDdcIixcIiNGRjFBQUE0MlwiLFwiI0ZGRUQ3RDMxXCIsXCIjRkZGRkMwMDBcIixcIiNGRkMzMkQyRVwiLFwiI0ZGNkYzMTk4XCIsXCIjRkZBNUE1QTVcIl0ifSwiU2V0dGluZ3MiOnsiJGlkIjoiMzI5IiwiSW1wYU9wdGlvbnMiOnsiJGlkIjoiMzMw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zMzEiLCJVc2VUaW1lIjpmYWxzZSwiV29ya0RheVN0YXJ0IjoiMDA6MDA6MDAiLCJXb3JrRGF5RW5kIjoiMjM6NTk6MDAifSwiTGFzdFVzZWRUZW1wbGF0ZUlkIjoiMjJkNTVmYzYtNGRmZS00NzhjLTg3MTAtOTliMTkwNTZkZTg2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yMy4wMC4wMCIsIkVkaXRpb24iOiJQbHVzIiwiSXNQbHVzRWRpdGlvbiI6dHJ1ZX0sIkVmZmVjdCI6MCwiU3R5bGUiOnsiJGlkIjoiMyIsIlRpbWViYW5kU3R5bGUiOnsiJGlkIjoiNCIsIlNjYWxlTWFya2luZyI6MCwiU2hhcGUiOjMsIlNoYXBlU3R5bGUiOnsiJGlkIjoiNSIsIk1hcmdpbiI6eyIkaWQiOiI2IiwiVG9wIjowLCJMZWZ0IjoxMCwiUmlnaHQiOjEwLCJCb3R0b20iOjB9LCJQYWRkaW5nIjp7IiRpZCI6IjciLCJUb3AiOjMsIkxlZnQiOjAsIlJpZ2h0IjowLCJCb3R0b20iOjN9LCJCYWNrZ3JvdW5kIjp7IiRpZCI6IjgiLCJDb2xvciI6eyIkaWQiOiI5IiwiQSI6MjU1LCJSIjoyNDMsIkciOjI1NSwiQiI6MTg5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MCwiRm9udE5hbWUiOiJBcmlhbCBOYXJyb3ciLCJJc0JvbGQiOnRydWUsIklzSXRhbGljIjpmYWxzZSwiSXNVbmRlcmxpbmVkIjpmYWxzZSwiUGFyZW50U3R5bGUiOm51bGx9LCJBdXRvU2l6ZSI6MCwiRm9yZWdyb3VuZCI6eyIkaWQiOiIxNSIsIkNvbG9yIjp7IiRpZCI6IjE2IiwiQSI6MjU1LCJSIjoyNTUsIkciOjIyLCJCIjo4NH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mYWxzZSwiV2lkdGgiOjAuMCwiSGVpZ2h0IjowLjAsIkJvcmRlclN0eWxlIjpudWxsLCJQYXJlbnRTdHlsZSI6bnVsbH0sIkxlZnRFbmRDYXBzU3R5bGUiOnsiJGlkIjoiMjEiLCJGb250U2V0dGluZ3MiOnsiJGlkIjoiMjIiLCJGb250U2l6ZSI6MTAsIkZvbnROYW1lIjoiQXJpYWwgTmFycm93IiwiSXNCb2xkIjp0cnVlLCJJc0l0YWxpYyI6ZmFsc2UsIklzVW5kZXJsaW5lZCI6ZmFsc2UsIlBhcmVudFN0eWxlIjpudWxsfSwiQXV0b1NpemUiOjAsIkZvcmVncm91bmQiOnsiJGlkIjoiMjMiLCJDb2xvciI6eyIkaWQiOiIyNCIsIkEiOjI1NSwiUiI6MjU1LCJHIjoyMiwiQiI6ODR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jU1LCJSIjoyNTUsIkciOjI1NSwiQiI6MjU1fX0sIklzVmlzaWJsZSI6ZmFsc2UsIldpZHRoIjowLjAsIkhlaWdodCI6MC4wLCJCb3JkZXJTdHlsZSI6bnVsbCwiUGFyZW50U3R5bGUiOm51bGx9LCJUb2RheVRleHRTdHlsZSI6eyIkaWQiOiIyOSIsIkZvbnRTZXR0aW5ncyI6eyIkaWQiOiIzMCIsIkZvbnRTaXplIjoxMiwiRm9udE5hbWUiOiJBcmlhbCBOYXJyb3c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mYWxzZSwiU2VnbWVudFNlcGFyYXRvck9wYWNpdHkiOjMwLCJGb250U2V0dGluZ3MiOnsiJGlkIjoiNDMiLCJGb250U2l6ZSI6OSwiRm9udE5hbWUiOiJBcmlhbCBOYXJyb3ciLCJJc0JvbGQiOmZhbHNlLCJJc0l0YWxpYyI6ZmFsc2UsIklzVW5kZXJsaW5lZCI6ZmFsc2UsIlBhcmVudFN0eWxlIjpudWxsfSwiQXV0b1NpemUiOjAsIkZvcmVncm91bmQiOnsiJGlkIjoiNDQiLCJDb2xvciI6eyIkaWQiOiI0NSIsIkEiOjI1NSwiUiI6NzIsIkciOjcwLCJCIjoxMDl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pZCI6IjQ5IiwiQSI6ODksIlIiOjAsIkciOjAsIkIiOjB9fSwiSXNWaXNpYmxlIjp0cnVlLCJXaWR0aCI6MC4wLCJIZWlnaHQiOjAuMCwiQm9yZGVyU3R5bGUiOm51bGwsIlBhcmVudFN0eWxlIjpudWxsfSwiRWxhcHNlZFRpbWVCYWNrZ3JvdW5kIjp7IiRpZCI6IjUwIiwiQ29sb3IiOnsiJGlkIjoiNTEiLCJBIjoxOTEsIlIiOjM2LCJHIjoxMjMsIkIiOjE2MH19LCJBcHBlbmRZZWFyT25ZZWFyQ2hhbmdlIjp0cnVlLCJFbGFwc2VkVGltZUZvcm1hdCI6MCwiVG9kYXlNYXJrZXJQb3NpdGlvbiI6MCwiUXVpY2tQb3NpdGlvbiI6MywiQWJzb2x1dGVQb3NpdGlvbiI6Mjk5LjcsIk1hcmdpbiI6eyIkaWQiOiI1MiIsIlRvcCI6MCwiTGVmdCI6MTAsIlJpZ2h0IjoxMCwiQm90dG9tIjowfSwiUGFkZGluZyI6eyIkaWQiOiI1MyIsIlRvcCI6MCwiTGVmdCI6MCwiUmlnaHQiOjAsIkJvdHRvbSI6MH0sIkJhY2tncm91bmQiOnsiJGlkIjoiNTQiLCJDb2xvciI6eyIkaWQiOiI1NSIsIkEiOjI1NSwiUiI6NjgsIkciOjg0LCJCIjoxMDZ9fSwiSXNWaXNpYmxlIjp0cnVlLCJXaWR0aCI6MC4wLCJIZWlnaHQiOjAuMCwiQm9yZGVyU3R5bGUiOm51bGwsIlBhcmVudFN0eWxlIjpudWxsfSwiRGVmYXVsdE1pbGVzdG9uZVN0eWxlIjp7IiRpZCI6IjU2IiwiU2hhcGUiOjcsIkNvbm5lY3Rvck1hcmdpbiI6eyIkaWQiOiI1NyIsIlRvcCI6MCwiTGVmdCI6MiwiUmlnaHQiOjIsIkJvdHRvbSI6MH0sIkNvbm5lY3RvclN0eWxlIjp7IiRpZCI6IjU4IiwiTGluZUNvbG9yIjp7IiRpZCI6IjU5IiwiJHR5cGUiOiJOTFJFLkNvbW1vbi5Eb20uU29saWRDb2xvckJydXNoLCBOTFJFLkNvbW1vbiIsIkNvbG9yIjp7IiRpZCI6IjYwIiwiQSI6MTI3LCJSIjo3OSwiRyI6MTI5LCJCIjoxODl9fSwiTGluZVdlaWdodCI6MS4wLCJMaW5lVHlwZSI6MCwiUGFyZW50U3R5bGUiOm51bGx9LCJJc0JlbG93VGltZWJhbmQiOmZhbHNlLCJIaWRlRGF0ZSI6ZmFsc2UsIlNoYXBlU2l6ZSI6MSwiU3BhY2luZyI6Mi4wLCJQYWRkaW5nIjp7IiRpZCI6IjYxIiwiVG9wIjo3LCJMZWZ0IjozLCJSaWdodCI6MCwiQm90dG9tIjoyfSwiU2hhcGVTdHlsZSI6eyIkaWQiOiI2MiIsIk1hcmdpbiI6eyIkaWQiOiI2MyIsIlRvcCI6MCwiTGVmdCI6MCwiUmlnaHQiOjAsIkJvdHRvbSI6MH0sIlBhZGRpbmciOnsiJGlkIjoiNjQiLCJUb3AiOjAsIkxlZnQiOjAsIlJpZ2h0IjowLCJCb3R0b20iOjB9LCJCYWNrZ3JvdW5kIjp7IiRpZCI6IjY1IiwiQ29sb3IiOnsiJGlkIjoiNjYiLCJBIjoyNTUsIlIiOjAsIkciOjExNCwiQiI6MTg4fX0sIklzVmlzaWJsZSI6dHJ1ZSwiV2lkdGgiOjE4LjAsIkhlaWdodCI6MjAuMCwiQm9yZGVyU3R5bGUiOnsiJGlkIjoiNjciLCJMaW5lQ29sb3IiOnsiJGlkIjoiNjgiLCIkdHlwZSI6Ik5MUkUuQ29tbW9uLkRvbS5Tb2xpZENvbG9yQnJ1c2gsIE5MUkUuQ29tbW9uIiwiQ29sb3IiOnsiJGlkIjoiNjkiLCJBIjoyNTUsIlIiOjI1NSwiRyI6MCwiQiI6MH19LCJMaW5lV2VpZ2h0IjowLjAsIkxpbmVUeXBlIjowLCJQYXJlbnRTdHlsZSI6bnVsbH0sIlBhcmVudFN0eWxlIjpudWxsfSwiVGl0bGVTdHlsZSI6eyIkaWQiOiI3MCIsIkZvbnRTZXR0aW5ncyI6eyIkaWQiOiI3MSIsIkZvbnRTaXplIjoxMiwiRm9udE5hbWUiOiJBcmlhbCBOYXJyb3ciLCJJc0JvbGQiOmZhbHNlLCJJc0l0YWxpYyI6ZmFsc2UsIklzVW5kZXJsaW5lZCI6ZmFsc2UsIlBhcmVudFN0eWxlIjpudWxsfSwiQXV0b1NpemUiOjAsIkZvcmVncm91bmQiOnsiJGlkIjoiNzIiLCJDb2xvciI6eyIkaWQiOiI3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CIsIlRvcCI6MCwiTGVmdCI6MCwiUmlnaHQiOjAsIkJvdHRvbSI6MH0sIlBhZGRpbmciOnsiJGlkIjoiNzUiLCJUb3AiOjAsIkxlZnQiOjAsIlJpZ2h0IjowLCJCb3R0b20iOjB9LCJCYWNrZ3JvdW5kIjp7IiRpZCI6Ijc2IiwiQ29sb3IiOnsiJHJlZiI6IjQ5In19LCJJc1Zpc2libGUiOnRydWUsIldpZHRoIjowLjAsIkhlaWdodCI6MC4wLCJCb3JkZXJTdHlsZSI6bnVsbCwiUGFyZW50U3R5bGUiOm51bGx9LCJEYXRlU3R5bGUiOnsiJGlkIjoiNzciLCJGb250U2V0dGluZ3MiOnsiJGlkIjoiNzgiLCJGb250U2l6ZSI6MTAsIkZvbnROYW1lIjoiQXJpYWwgTmFycm93IiwiSXNCb2xkIjpmYWxzZSwiSXNJdGFsaWMiOmZhbHNlLCJJc1VuZGVybGluZWQiOmZhbHNlLCJQYXJlbnRTdHlsZSI6bnVsbH0sIkF1dG9TaXplIjowLCJGb3JlZ3JvdW5kIjp7IiRpZCI6Ijc5IiwiQ29sb3IiOnsiJGlkIjoiO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xIiwiVG9wIjowLCJMZWZ0IjowLCJSaWdodCI6MCwiQm90dG9tIjowfSwiUGFkZGluZyI6eyIkaWQiOiI4MiIsIlRvcCI6MCwiTGVmdCI6MCwiUmlnaHQiOjAsIkJvdHRvbSI6MH0sIkJhY2tncm91bmQiOnsiJGlkIjoiODMiLCJDb2xvciI6eyIkcmVmIjoiNDkifX0sIklzVmlzaWJsZSI6dHJ1ZSwiV2lkdGgiOjAuMCwiSGVpZ2h0IjowLjAsIkJvcmRlclN0eWxlIjpudWxsLCJQYXJlbnRTdHlsZSI6bnVsbH0sIkRhdGVGb3JtYXQiOnsiJGlkIjoiODQiLCJGb3JtYXRTdHJpbmciOiJNL2QiLCJTZXBhcmF0b3IiOiIvIiwiVXNlSW50ZXJuYXRpb25hbERhdGVGb3JtYXQiOmZhbHNlLCJEYXRlSXNWaXNpYmxlIjp0cnVlLCJUaW1lSXNWaXNpYmxlIjpmYWxzZSwiSG91ckRpZ2l0cyI6MSwiQW1QbURlc2lnbmF0b3IiOjIsIlRyaW0wME1pbnV0ZXMiOmZhbHNlLCJMYXN0S25vd25WaXNpYmlsaXR5U3RhdGUiOnsiJGlkIjoiODUiLCJEYXRlUGFydElzVmlzaWJsZSI6dHJ1ZSwiVGltZVBhcnRJc1Zpc2libGUiOmZhbHNlfX0sIklzVmlzaWJsZSI6dHJ1ZSwiUGFyZW50U3R5bGUiOm51bGx9LCJEZWZhdWx0VGFza1N0eWxlIjp7IiRpZCI6Ijg2IiwiU2hhcGUiOjIsIlNoYXBlVGhpY2tuZXNzIjoyLCJEdXJhdGlvbkZvcm1hdCI6MCwiSW5jbHVkZU5vbldvcmtpbmdEYXlzSW5EdXJhdGlvbiI6ZmFsc2UsIlBlcmNlbnRhZ2VDb21wbGV0ZVN0eWxlIjp7IiRpZCI6Ijg3IiwiRm9udFNldHRpbmdzIjp7IiRpZCI6Ijg4IiwiRm9udFNpemUiOjEwLCJGb250TmFtZSI6IkNhbGlicmkiLCJJc0JvbGQiOmZhbHNlLCJJc0l0YWxpYyI6ZmFsc2UsIklzVW5kZXJsaW5lZCI6ZmFsc2UsIlBhcmVudFN0eWxlIjpudWxsfSwiQXV0b1NpemUiOjAsIkZvcmVncm91bmQiOnsiJGlkIjoiODkiLCJDb2xvciI6eyIkaWQiOiI5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EiLCJUb3AiOjAsIkxlZnQiOjAsIlJpZ2h0IjowLCJCb3R0b20iOjB9LCJQYWRkaW5nIjp7IiRpZCI6IjkyIiwiVG9wIjowLCJMZWZ0IjowLCJSaWdodCI6MCwiQm90dG9tIjowfSwiQmFja2dyb3VuZCI6eyIkaWQiOiI5MyIsIkNvbG9yIjp7IiRyZWYiOiI0OSJ9fSwiSXNWaXNpYmxlIjp0cnVlLCJXaWR0aCI6MC4wLCJIZWlnaHQiOjAuMCwiQm9yZGVyU3R5bGUiOm51bGwsIlBhcmVudFN0eWxlIjpudWxsfSwiRHVyYXRpb25TdHlsZSI6eyIkaWQiOiI5NCIsIkZvbnRTZXR0aW5ncyI6eyIkaWQiOiI5NSIsIkZvbnRTaXplIjoxMCwiRm9udE5hbWUiOiJDYWxpYnJpIiwiSXNCb2xkIjpmYWxzZSwiSXNJdGFsaWMiOmZhbHNlLCJJc1VuZGVybGluZWQiOmZhbHNlLCJQYXJlbnRTdHlsZSI6bnVsbH0sIkF1dG9TaXplIjowLCJGb3JlZ3JvdW5kIjp7IiRpZCI6Ijk2IiwiQ29sb3IiOnsiJGlkIjoiOT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giLCJUb3AiOjAsIkxlZnQiOjAsIlJpZ2h0IjowLCJCb3R0b20iOjB9LCJQYWRkaW5nIjp7IiRpZCI6Ijk5IiwiVG9wIjowLCJMZWZ0IjowLCJSaWdodCI6MCwiQm90dG9tIjowfSwiQmFja2dyb3VuZCI6eyIkaWQiOiIxMDAiLCJDb2xvciI6eyIkcmVmIjoiNDkifX0sIklzVmlzaWJsZSI6dHJ1ZSwiV2lkdGgiOjAuMCwiSGVpZ2h0IjowLjAsIkJvcmRlclN0eWxlIjpudWxsLCJQYXJlbnRTdHlsZSI6bnVsbH0sIkhvcml6b250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lZlcnRpY2FsQ29ubmVjdG9yU3R5bGUiOnsiJGlkIjoiMTA0IiwiTGluZUNvbG9yIjp7IiRpZCI6IjEwNSIsIiR0eXBlIjoiTkxSRS5Db21tb24uRG9tLlNvbGlkQ29sb3JCcnVzaCwgTkxSRS5Db21tb24iLCJDb2xvciI6eyIkaWQiOiIxMDYiLCJBIjoyNTUsIlIiOjIwNCwiRyI6MjA0LCJCIjoyMDR9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MTAsIklzQmVsb3dUaW1lYmFuZCI6ZmFsc2UsIlBlcmNlbnRhZ2VDb21wbGV0ZVNoYXBlT3BhY2l0eSI6MzUsIlNoYXBlU3R5bGUiOnsiJGlkIjoiMTA3IiwiTWFyZ2luIjp7IiRpZCI6IjEwOCIsIlRvcCI6MCwiTGVmdCI6NCwiUmlnaHQiOjQsIkJvdHRvbSI6MH0sIlBhZGRpbmciOnsiJGlkIjoiMTA5IiwiVG9wIjowLCJMZWZ0IjowLCJSaWdodCI6MCwiQm90dG9tIjowfSwiQmFja2dyb3VuZCI6eyIkaWQiOiIxMTAiLCJDb2xvciI6eyIkaWQiOiIxMTEiLCJBIjoyNTUsIlIiOjExMiwiRyI6MTkzLCJCIjoxNzl9fSwiSXNWaXNpYmxlIjp0cnVlLCJXaWR0aCI6MC4wLCJIZWlnaHQiOjIyLjAsIkJvcmRlclN0eWxlIjp7IiRpZCI6IjExMiIsIkxpbmVDb2xvciI6eyIkaWQiOiIxMTMiLCIkdHlwZSI6Ik5MUkUuQ29tbW9uLkRvbS5Tb2xpZENvbG9yQnJ1c2gsIE5MUkUuQ29tbW9uIiwiQ29sb3IiOnsiJGlkIjoiMTE0IiwiQSI6MjU1LCJSIjo3MiwiRyI6NzAsIkIiOjEwOX19LCJMaW5lV2VpZ2h0IjowLjAsIkxpbmVUeXBlIjowLCJQYXJlbnRTdHlsZSI6bnVsbH0sIlBhcmVudFN0eWxlIjpudWxsfSwiVGl0bGVTdHlsZSI6eyIkaWQiOiIxMTUiLCJGb250U2V0dGluZ3MiOnsiJGlkIjoiMTE2IiwiRm9udFNpemUiOjE0LCJGb250TmFtZSI6IkFyaWFsIE5hcnJvdyIsIklzQm9sZCI6dHJ1ZSwiSXNJdGFsaWMiOmZhbHNlLCJJc1VuZGVybGluZWQiOmZhbHNlLCJQYXJlbnRTdHlsZSI6bnVsbH0sIkF1dG9TaXplIjowLCJGb3JlZ3JvdW5kIjp7IiRpZCI6IjExNyIsIkNvbG9yIjp7IiRpZCI6IjExO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kiLCJUb3AiOjAsIkxlZnQiOjAsIlJpZ2h0IjowLCJCb3R0b20iOjB9LCJQYWRkaW5nIjp7IiRpZCI6IjEyMCIsIlRvcCI6MCwiTGVmdCI6MCwiUmlnaHQiOjAsIkJvdHRvbSI6MH0sIkJhY2tncm91bmQiOnsiJGlkIjoiMTIxIiwiQ29sb3IiOnsiJHJlZiI6IjQ5In19LCJJc1Zpc2libGUiOnRydWUsIldpZHRoIjowLjAsIkhlaWdodCI6MC4wLCJCb3JkZXJTdHlsZSI6bnVsbCwiUGFyZW50U3R5bGUiOm51bGx9LCJEYXRlU3R5bGUiOnsiJGlkIjoiMTIyIiwiRm9udFNldHRpbmdzIjp7IiRpZCI6IjEyMyIsIkZvbnRTaXplIjoxMiwiRm9udE5hbWUiOiJBcmlhbCBOYXJyb3ciLCJJc0JvbGQiOmZhbHNlLCJJc0l0YWxpYyI6ZmFsc2UsIklzVW5kZXJsaW5lZCI6ZmFsc2UsIlBhcmVudFN0eWxlIjpudWxsfSwiQXV0b1NpemUiOjAsIkZvcmVncm91bmQiOnsiJGlkIjoiMTI0IiwiQ29sb3IiOnsiJGlkIjoiMTI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iIsIlRvcCI6MCwiTGVmdCI6MCwiUmlnaHQiOjAsIkJvdHRvbSI6MH0sIlBhZGRpbmciOnsiJGlkIjoiMTI3IiwiVG9wIjowLCJMZWZ0IjowLCJSaWdodCI6MCwiQm90dG9tIjowfSwiQmFja2dyb3VuZCI6eyIkaWQiOiIxMjgiLCJDb2xvciI6eyIkcmVmIjoiNDkifX0sIklzVmlzaWJsZSI6dHJ1ZSwiV2lkdGgiOjAuMCwiSGVpZ2h0IjowLjAsIkJvcmRlclN0eWxlIjpudWxsLCJQYXJlbnRTdHlsZSI6bnVsbH0sIkRhdGVGb3JtYXQiOnsiJGlkIjoiMT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0cnVlfSwiU2NhbGUiOnsiJGlkIjoiMTMxIiwiU3RhcnREYXRlIjoiMjAxOS0wMS0yMlQyMzo1OTowMCIsIkVuZERhdGUiOiIyMDE5LTAyLTE5VDIzOjU5OjAwIiwiRm9ybWF0IjoiTU0vZGQiLCJUeXBlIjowLCJBdXRvRGF0ZVJhbmdlIjp0cnVlLCJXb3JraW5nRGF5cyI6MzEsIlRvZGF5TWFya2VyVGV4dCI6IlRvZGF5IiwiQXV0b1NjYWxlVHlwZSI6ZmFsc2V9LCJNaWxlc3RvbmVzIjpbeyIkaWQiOiIxMzIiLCJEYXRlIjoiMjAxOS0wMS0yMlQyMzo1OTowMFoiLCJTdHlsZSI6eyIkaWQiOiIxMzMiLCJTaGFwZSI6MSwiQ29ubmVjdG9yTWFyZ2luIjp7IiRyZWYiOiI1NyJ9LCJDb25uZWN0b3JTdHlsZSI6eyIkaWQiOiIxMzQiLCJMaW5lQ29sb3IiOnsiJHJlZiI6IjU5In0sIkxpbmVXZWlnaHQiOjEuMCwiTGluZVR5cGUiOjAsIlBhcmVudFN0eWxlIjpudWxsfSwiSXNCZWxvd1RpbWViYW5kIjpmYWxzZSwiSGlkZURhdGUiOmZhbHNlLCJTaGFwZVNpemUiOjEsIlNwYWNpbmciOjIuMCwiUGFkZGluZyI6eyIkcmVmIjoiNjEifSwiU2hhcGVTdHlsZSI6eyIkaWQiOiIxMzUiLCJNYXJnaW4iOnsiJHJlZiI6IjYzIn0sIlBhZGRpbmciOnsiJHJlZiI6IjY0In0sIkJhY2tncm91bmQiOnsiJGlkIjoiMTM2IiwiQ29sb3IiOnsiJGlkIjoiMTM3IiwiQSI6MjU1LCJSIjoyNTUsIkciOjIyLCJCIjo4NH19LCJJc1Zpc2libGUiOnRydWUsIldpZHRoIjoxOC4wLCJIZWlnaHQiOjIwLjAsIkJvcmRlclN0eWxlIjp7IiRpZCI6IjEzOCIsIkxpbmVDb2xvciI6eyIkcmVmIjoiNjgifSwiTGluZVdlaWdodCI6MC4wLCJMaW5lVHlwZSI6MCwiUGFyZW50U3R5bGUiOm51bGx9LCJQYXJlbnRTdHlsZSI6bnVsbH0sIlRpdGxlU3R5bGUiOnsiJGlkIjoiMTM5IiwiRm9udFNldHRpbmdzIjp7IiRpZCI6IjE0MCIsIkZvbnRTaXplIjoxMiwiRm9udE5hbWUiOiJBcmlhbCBOYXJyb3ciLCJJc0JvbGQiOmZhbHNlLCJJc0l0YWxpYyI6ZmFsc2UsIklzVW5kZXJsaW5lZCI6ZmFsc2UsIlBhcmVudFN0eWxlIjpudWxsfSwiQXV0b1NpemUiOjAsIkZvcmVncm91bmQiOnsiJGlkIjoiMTQxIiwiQ29sb3IiOnsiJGlkIjoiMTQ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NDMiLCJMaW5lQ29sb3IiOm51bGwsIkxpbmVXZWlnaHQiOjAuMCwiTGluZVR5cGUiOjAsIlBhcmVudFN0eWxlIjpudWxsfSwiUGFyZW50U3R5bGUiOm51bGx9LCJEYXRlU3R5bGUiOnsiJGlkIjoiMTQ0IiwiRm9udFNldHRpbmdzIjp7IiRpZCI6IjE0NS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nRydWUsIldpZHRoIjowLjAsIkhlaWdodCI6MC4wLCJCb3JkZXJTdHlsZSI6eyIkaWQiOiIxNDYiLCJMaW5lQ29sb3IiOm51bGwsIkxpbmVXZWlnaHQiOjAuMCwiTGluZVR5cGUiOjAsIlBhcmVudFN0eWxlIjpudWxsfSwiUGFyZW50U3R5bGUiOm51bGx9LCJEYXRlRm9ybWF0Ijp7IiRpZCI6IjE0NyIsIkZvcm1hdFN0cmluZyI6Ik0vZCIsIlNlcGFyYXRvciI6Ii8iLCJVc2VJbnRlcm5hdGlvbmFsRGF0ZUZvcm1hdCI6ZmFsc2UsIkRhdGVJc1Zpc2libGUiOnRydWUsIlRpbWVJc1Zpc2libGUiOmZhbHNlLCJIb3VyRGlnaXRzIjoxLCJBbVBtRGVzaWduYXRvciI6MiwiVHJpbTAwTWludXRlcyI6ZmFsc2UsIkxhc3RLbm93blZpc2liaWxpdHlTdGF0ZSI6eyIkaWQiOiIxNDgiLCJEYXRlUGFydElzVmlzaWJsZSI6dHJ1ZSwiVGltZVBhcnRJc1Zpc2libGUiOmZhbHNlfX0sIklzVmlzaWJsZSI6dHJ1ZSwiUGFyZW50U3R5bGUiOm51bGx9LCJJbmRleCI6NSwiUGVyY2VudGFnZUNvbXBsZXRlIjpudWxsLCJQb3NpdGlvbiI6eyJSYXRpbyI6MC4wLCJJc0N1c3RvbSI6ZmFsc2V9LCJEYXRlRm9ybWF0Ijp7IiRyZWYiOiIxNDcifSwiSWQiOiI5YmUyOWE3OC00Y2NmLTQ3YzEtYjViNy03NzExOTM5NmM0MmYiLCJJbXBvcnRJZCI6bnVsbCwiVGl0bGUiOiJTQkMgTXRnLiAzNyIsIk5vdGUiOm51bGwsIkh5cGVybGluayI6bnVsbCwiSXNDaGFuZ2VkIjpmYWxzZSwiSXNOZXciOmZhbHNlfSx7IiRpZCI6IjE0OSIsIkRhdGUiOiIyMDE5LTAxLTIzVDIzOjU5OjAwWiIsIlN0eWxlIjp7IiRpZCI6IjE1MCIsIlNoYXBlIjoxLCJDb25uZWN0b3JNYXJnaW4iOnsiJHJlZiI6IjU3In0sIkNvbm5lY3RvclN0eWxlIjp7IiRpZCI6IjE1MSIsIkxpbmVDb2xvciI6eyIkcmVmIjoiNTkifSwiTGluZVdlaWdodCI6MS4wLCJMaW5lVHlwZSI6MCwiUGFyZW50U3R5bGUiOm51bGx9LCJJc0JlbG93VGltZWJhbmQiOnRydWUsIkhpZGVEYXRlIjpmYWxzZSwiU2hhcGVTaXplIjoxLCJTcGFjaW5nIjoyLjAsIlBhZGRpbmciOnsiJHJlZiI6IjYxIn0sIlNoYXBlU3R5bGUiOnsiJGlkIjoiMTUyIiwiTWFyZ2luIjp7IiRyZWYiOiI2MyJ9LCJQYWRkaW5nIjp7IiRyZWYiOiI2NCJ9LCJCYWNrZ3JvdW5kIjp7IiRpZCI6IjE1MyIsIkNvbG9yIjp7IiRpZCI6IjE1NCIsIkEiOjI1NSwiUiI6OTEsIkciOjE1NSwiQiI6MjEzfX0sIklzVmlzaWJsZSI6dHJ1ZSwiV2lkdGgiOjE4LjAsIkhlaWdodCI6MjAuMCwiQm9yZGVyU3R5bGUiOnsiJGlkIjoiMTU1IiwiTGluZUNvbG9yIjp7IiRyZWYiOiI2OCJ9LCJMaW5lV2VpZ2h0IjowLjAsIkxpbmVUeXBlIjowLCJQYXJlbnRTdHlsZSI6bnVsbH0sIlBhcmVudFN0eWxlIjpudWxsfSwiVGl0bGVTdHlsZSI6eyIkaWQiOiIxNTYiLCJGb250U2V0dGluZ3MiOnsiJGlkIjoiMTU3IiwiRm9udFNpemUiOjEyLCJGb250TmFtZSI6IkFyaWFsIE5hcnJvdy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HJlZiI6Ijc2In0sIklzVmlzaWJsZSI6dHJ1ZSwiV2lkdGgiOjAuMCwiSGVpZ2h0IjowLjAsIkJvcmRlclN0eWxlIjp7IiRpZCI6IjE1OCIsIkxpbmVDb2xvciI6bnVsbCwiTGluZVdlaWdodCI6MC4wLCJMaW5lVHlwZSI6MCwiUGFyZW50U3R5bGUiOm51bGx9LCJQYXJlbnRTdHlsZSI6bnVsbH0sIkRhdGVTdHlsZSI6eyIkaWQiOiIxNTkiLCJGb250U2V0dGluZ3MiOnsiJGlkIjoiMTYwIiwiRm9udFNpemUiOjEwLCJGb250TmFtZSI6IkFyaWFsIE5hcnJvdy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dHJ1ZSwiV2lkdGgiOjAuMCwiSGVpZ2h0IjowLjAsIkJvcmRlclN0eWxlIjp7IiRpZCI6IjE2MSIsIkxpbmVDb2xvciI6bnVsbCwiTGluZVdlaWdodCI6MC4wLCJMaW5lVHlwZSI6MCwiUGFyZW50U3R5bGUiOm51bGx9LCJQYXJlbnRTdHlsZSI6bnVsbH0sIkRhdGVGb3JtYXQiOnsiJGlkIjoiMTYyIiwiRm9ybWF0U3RyaW5nIjoiTS9kIiwiU2VwYXJhdG9yIjoiLyIsIlVzZUludGVybmF0aW9uYWxEYXRlRm9ybWF0IjpmYWxzZSwiRGF0ZUlzVmlzaWJsZSI6dHJ1ZSwiVGltZUlzVmlzaWJsZSI6ZmFsc2UsIkhvdXJEaWdpdHMiOjEsIkFtUG1EZXNpZ25hdG9yIjoyLCJUcmltMDBNaW51dGVzIjpmYWxzZSwiTGFzdEtub3duVmlzaWJpbGl0eVN0YXRlIjp7IiRpZCI6IjE2MyIsIkRhdGVQYXJ0SXNWaXNpYmxlIjp0cnVlLCJUaW1lUGFydElzVmlzaWJsZSI6ZmFsc2V9fSwiSXNWaXNpYmxlIjp0cnVlLCJQYXJlbnRTdHlsZSI6bnVsbH0sIkluZGV4Ijo2LCJQZXJjZW50YWdlQ29tcGxldGUiOm51bGwsIlBvc2l0aW9uIjp7IlJhdGlvIjowLjAsIklzQ3VzdG9tIjpmYWxzZX0sIkRhdGVGb3JtYXQiOnsiJHJlZiI6IjE2MiJ9LCJJZCI6IjgyNTE5ZjQ1LWU2MjctNGQwZi05ZTU4LTMxNDdjMjRkYWZhMSIsIkltcG9ydElkIjpudWxsLCJUaXRsZSI6IlpvbmluZyBCb2FyZCIsIk5vdGUiOm51bGwsIkh5cGVybGluayI6bnVsbCwiSXNDaGFuZ2VkIjpmYWxzZSwiSXNOZXciOmZhbHNlfSx7IiRpZCI6IjE2NCIsIkRhdGUiOiIyMDE5LTAyLTExVDIzOjU5OjAwWiIsIlN0eWxlIjp7IiRpZCI6IjE2NSIsIlNoYXBlIjoxLCJDb25uZWN0b3JNYXJnaW4iOnsiJHJlZiI6IjU3In0sIkNvbm5lY3RvclN0eWxlIjp7IiRpZCI6IjE2NiIsIkxpbmVDb2xvciI6eyIkcmVmIjoiNTkifSwiTGluZVdlaWdodCI6MS4wLCJMaW5lVHlwZSI6MCwiUGFyZW50U3R5bGUiOm51bGx9LCJJc0JlbG93VGltZWJhbmQiOnRydWUsIkhpZGVEYXRlIjpmYWxzZSwiU2hhcGVTaXplIjoxLCJTcGFjaW5nIjoyLjAsIlBhZGRpbmciOnsiJHJlZiI6IjYxIn0sIlNoYXBlU3R5bGUiOnsiJGlkIjoiMTY3IiwiTWFyZ2luIjp7IiRyZWYiOiI2MyJ9LCJQYWRkaW5nIjp7IiRyZWYiOiI2NCJ9LCJCYWNrZ3JvdW5kIjp7IiRpZCI6IjE2OCIsIkNvbG9yIjp7IiRpZCI6IjE2OSIsIkEiOjI1NSwiUiI6OTEsIkciOjE1NSwiQiI6MjEzfX0sIklzVmlzaWJsZSI6dHJ1ZSwiV2lkdGgiOjE4LjAsIkhlaWdodCI6MjAuMCwiQm9yZGVyU3R5bGUiOnsiJGlkIjoiMTcwIiwiTGluZUNvbG9yIjp7IiRyZWYiOiI2OCJ9LCJMaW5lV2VpZ2h0IjowLjAsIkxpbmVUeXBlIjowLCJQYXJlbnRTdHlsZSI6bnVsbH0sIlBhcmVudFN0eWxlIjpudWxsfSwiVGl0bGVTdHlsZSI6eyIkaWQiOiIxNzEiLCJGb250U2V0dGluZ3MiOnsiJGlkIjoiMTcyIiwiRm9udFNpemUiOjEyLCJGb250TmFtZSI6IkFyaWFsIE5hcnJvdy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HJlZiI6Ijc2In0sIklzVmlzaWJsZSI6dHJ1ZSwiV2lkdGgiOjAuMCwiSGVpZ2h0IjowLjAsIkJvcmRlclN0eWxlIjp7IiRpZCI6IjE3MyIsIkxpbmVDb2xvciI6bnVsbCwiTGluZVdlaWdodCI6MC4wLCJMaW5lVHlwZSI6MCwiUGFyZW50U3R5bGUiOm51bGx9LCJQYXJlbnRTdHlsZSI6bnVsbH0sIkRhdGVTdHlsZSI6eyIkaWQiOiIxNzQiLCJGb250U2V0dGluZ3MiOnsiJGlkIjoiMTc1IiwiRm9udFNpemUiOjEwLCJGb250TmFtZSI6IkFyaWFsIE5hcnJvdy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dHJ1ZSwiV2lkdGgiOjAuMCwiSGVpZ2h0IjowLjAsIkJvcmRlclN0eWxlIjp7IiRpZCI6IjE3NiIsIkxpbmVDb2xvciI6bnVsbCwiTGluZVdlaWdodCI6MC4wLCJMaW5lVHlwZSI6MCwiUGFyZW50U3R5bGUiOm51bGx9LCJQYXJlbnRTdHlsZSI6bnVsbH0sIkRhdGVGb3JtYXQiOnsiJGlkIjoiMTc3IiwiRm9ybWF0U3RyaW5nIjoiTS9kIiwiU2VwYXJhdG9yIjoiLyIsIlVzZUludGVybmF0aW9uYWxEYXRlRm9ybWF0IjpmYWxzZSwiRGF0ZUlzVmlzaWJsZSI6dHJ1ZSwiVGltZUlzVmlzaWJsZSI6ZmFsc2UsIkhvdXJEaWdpdHMiOjEsIkFtUG1EZXNpZ25hdG9yIjoyLCJUcmltMDBNaW51dGVzIjpmYWxzZSwiTGFzdEtub3duVmlzaWJpbGl0eVN0YXRlIjp7IiRpZCI6IjE3OCIsIkRhdGVQYXJ0SXNWaXNpYmxlIjp0cnVlLCJUaW1lUGFydElzVmlzaWJsZSI6ZmFsc2V9fSwiSXNWaXNpYmxlIjp0cnVlLCJQYXJlbnRTdHlsZSI6bnVsbH0sIkluZGV4Ijo3LCJQZXJjZW50YWdlQ29tcGxldGUiOm51bGwsIlBvc2l0aW9uIjp7IlJhdGlvIjowLjAsIklzQ3VzdG9tIjpmYWxzZX0sIkRhdGVGb3JtYXQiOnsiJHJlZiI6IjE3NyJ9LCJJZCI6IjNjOTIzNGM2LWJmMGEtNDg5YS04MzBmLWRjZmU4YzkxODQ5OCIsIkltcG9ydElkIjpudWxsLCJUaXRsZSI6IlBsYW5uaW5nIEJvYXJkIiwiTm90ZSI6bnVsbCwiSHlwZXJsaW5rIjpudWxsLCJJc0NoYW5nZWQiOmZhbHNlLCJJc05ldyI6ZmFsc2V9LHsiJGlkIjoiMTc5IiwiRGF0ZSI6IjIwMTktMDEtMjlUMjM6NTk6MDBaIiwiU3R5bGUiOnsiJGlkIjoiMTgwIiwiU2hhcGUiOjEsIkNvbm5lY3Rvck1hcmdpbiI6eyIkcmVmIjoiNTcifSwiQ29ubmVjdG9yU3R5bGUiOnsiJGlkIjoiMTgxIiwiTGluZUNvbG9yIjp7IiRyZWYiOiI1OSJ9LCJMaW5lV2VpZ2h0IjoxLjAsIkxpbmVUeXBlIjowLCJQYXJlbnRTdHlsZSI6bnVsbH0sIklzQmVsb3dUaW1lYmFuZCI6dHJ1ZSwiSGlkZURhdGUiOmZhbHNlLCJTaGFwZVNpemUiOjEsIlNwYWNpbmciOjIuMCwiUGFkZGluZyI6eyIkcmVmIjoiNjEifSwiU2hhcGVTdHlsZSI6eyIkaWQiOiIxODIiLCJNYXJnaW4iOnsiJHJlZiI6IjYzIn0sIlBhZGRpbmciOnsiJHJlZiI6IjY0In0sIkJhY2tncm91bmQiOnsiJGlkIjoiMTgzIiwiQ29sb3IiOnsiJGlkIjoiMTg0IiwiQSI6MjU1LCJSIjo5MSwiRyI6MTU1LCJCIjoyMTN9fSwiSXNWaXNpYmxlIjp0cnVlLCJXaWR0aCI6MTguMCwiSGVpZ2h0IjoyMC4wLCJCb3JkZXJTdHlsZSI6eyIkaWQiOiIxODUiLCJMaW5lQ29sb3IiOnsiJHJlZiI6IjY4In0sIkxpbmVXZWlnaHQiOjAuMCwiTGluZVR5cGUiOjAsIlBhcmVudFN0eWxlIjpudWxsfSwiUGFyZW50U3R5bGUiOm51bGx9LCJUaXRsZVN0eWxlIjp7IiRpZCI6IjE4NiIsIkZvbnRTZXR0aW5ncyI6eyIkaWQiOiIxODciLCJGb250U2l6ZSI6MTIsIkZvbnROYW1lIjoiQXJpYWwgTmFycm93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Tg4IiwiTGluZUNvbG9yIjpudWxsLCJMaW5lV2VpZ2h0IjowLjAsIkxpbmVUeXBlIjowLCJQYXJlbnRTdHlsZSI6bnVsbH0sIlBhcmVudFN0eWxlIjpudWxsfSwiRGF0ZVN0eWxlIjp7IiRpZCI6IjE4OSIsIkZvbnRTZXR0aW5ncyI6eyIkaWQiOiIxOTAiLCJGb250U2l6ZSI6MTAsIkZvbnROYW1lIjoiQXJpYWwgTmFycm93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MTkxIiwiTGluZUNvbG9yIjpudWxsLCJMaW5lV2VpZ2h0IjowLjAsIkxpbmVUeXBlIjowLCJQYXJlbnRTdHlsZSI6bnVsbH0sIlBhcmVudFN0eWxlIjpudWxsfSwiRGF0ZUZvcm1hdCI6eyIkcmVmIjoiODQifSwiSXNWaXNpYmxlIjp0cnVlLCJQYXJlbnRTdHlsZSI6bnVsbH0sIkluZGV4Ijo4LCJQZXJjZW50YWdlQ29tcGxldGUiOm51bGwsIlBvc2l0aW9uIjp7IlJhdGlvIjowLjAsIklzQ3VzdG9tIjpmYWxzZX0sIkRhdGVGb3JtYXQiOnsiJHJlZiI6Ijg0In0sIklkIjoiYmVhODAzN2ItNTEwYS00YTBmLTgwZDAtNmM1NDkzNDhkNWIyIiwiSW1wb3J0SWQiOm51bGwsIlRpdGxlIjoiQ29uIENvbW0iLCJOb3RlIjpudWxsLCJIeXBlcmxpbmsiOm51bGwsIklzQ2hhbmdlZCI6ZmFsc2UsIklzTmV3IjpmYWxzZX0seyIkaWQiOiIxOTIiLCJEYXRlIjoiMjAxOS0wMi0wMVQyMzo1OTowMFoiLCJTdHlsZSI6eyIkaWQiOiIxOTMiLCJTaGFwZSI6MSwiQ29ubmVjdG9yTWFyZ2luIjp7IiRyZWYiOiI1NyJ9LCJDb25uZWN0b3JTdHlsZSI6eyIkaWQiOiIxOTQiLCJMaW5lQ29sb3IiOnsiJHJlZiI6IjU5In0sIkxpbmVXZWlnaHQiOjEuMCwiTGluZVR5cGUiOjAsIlBhcmVudFN0eWxlIjpudWxsfSwiSXNCZWxvd1RpbWViYW5kIjpmYWxzZSwiSGlkZURhdGUiOmZhbHNlLCJTaGFwZVNpemUiOjEsIlNwYWNpbmciOjIuMCwiUGFkZGluZyI6eyIkcmVmIjoiNjEifSwiU2hhcGVTdHlsZSI6eyIkaWQiOiIxOTUiLCJNYXJnaW4iOnsiJHJlZiI6IjYzIn0sIlBhZGRpbmciOnsiJHJlZiI6IjY0In0sIkJhY2tncm91bmQiOnsiJGlkIjoiMTk2IiwiQ29sb3IiOnsiJGlkIjoiMTk3IiwiQSI6MjU1LCJSIjo5MSwiRyI6MTU1LCJCIjoyMTN9fSwiSXNWaXNpYmxlIjp0cnVlLCJXaWR0aCI6MTguMCwiSGVpZ2h0IjoyMC4wLCJCb3JkZXJTdHlsZSI6eyIkaWQiOiIxOTgiLCJMaW5lQ29sb3IiOnsiJHJlZiI6IjY4In0sIkxpbmVXZWlnaHQiOjAuMCwiTGluZVR5cGUiOjAsIlBhcmVudFN0eWxlIjpudWxsfSwiUGFyZW50U3R5bGUiOm51bGx9LCJUaXRsZVN0eWxlIjp7IiRpZCI6IjE5OSIsIkZvbnRTZXR0aW5ncyI6eyIkaWQiOiIyMDAiLCJGb250U2l6ZSI6MTIsIkZvbnROYW1lIjoiQXJpYWwgTmFycm93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jAxIiwiTGluZUNvbG9yIjpudWxsLCJMaW5lV2VpZ2h0IjowLjAsIkxpbmVUeXBlIjowLCJQYXJlbnRTdHlsZSI6bnVsbH0sIlBhcmVudFN0eWxlIjpudWxsfSwiRGF0ZVN0eWxlIjp7IiRpZCI6IjIwMiIsIkZvbnRTZXR0aW5ncyI6eyIkaWQiOiIyMDMiLCJGb250U2l6ZSI6MTAsIkZvbnROYW1lIjoiQXJpYWwgTmFycm93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MjA0IiwiTGluZUNvbG9yIjpudWxsLCJMaW5lV2VpZ2h0IjowLjAsIkxpbmVUeXBlIjowLCJQYXJlbnRTdHlsZSI6bnVsbH0sIlBhcmVudFN0eWxlIjpudWxsfSwiRGF0ZUZvcm1hdCI6eyIkcmVmIjoiODQifSwiSXNWaXNpYmxlIjp0cnVlLCJQYXJlbnRTdHlsZSI6bnVsbH0sIkluZGV4Ijo5LCJQZXJjZW50YWdlQ29tcGxldGUiOm51bGwsIlBvc2l0aW9uIjp7IlJhdGlvIjowLjAsIklzQ3VzdG9tIjpmYWxzZX0sIkRhdGVGb3JtYXQiOnsiJHJlZiI6Ijg0In0sIklkIjoiNDZlZGMzY2EtNjUxMC00YTEwLWEwOGYtYzNlNzU4YWRlMzU4IiwiSW1wb3J0SWQiOm51bGwsIlRpdGxlIjoiUmVjb25jaWxlIE10Zy4iLCJOb3RlIjpudWxsLCJIeXBlcmxpbmsiOm51bGwsIklzQ2hhbmdlZCI6ZmFsc2UsIklzTmV3IjpmYWxzZX0seyIkaWQiOiIyMDUiLCJEYXRlIjoiMjAxOS0wMi0wNlQyMzo1OTowMFoiLCJTdHlsZSI6eyIkaWQiOiIyMDYiLCJTaGFwZSI6MSwiQ29ubmVjdG9yTWFyZ2luIjp7IiRyZWYiOiI1NyJ9LCJDb25uZWN0b3JTdHlsZSI6eyIkaWQiOiIyMDciLCJMaW5lQ29sb3IiOnsiJHJlZiI6IjU5In0sIkxpbmVXZWlnaHQiOjEuMCwiTGluZVR5cGUiOjAsIlBhcmVudFN0eWxlIjpudWxsfSwiSXNCZWxvd1RpbWViYW5kIjpmYWxzZSwiSGlkZURhdGUiOmZhbHNlLCJTaGFwZVNpemUiOjEsIlNwYWNpbmciOjIuMCwiUGFkZGluZyI6eyIkcmVmIjoiNjEifSwiU2hhcGVTdHlsZSI6eyIkaWQiOiIyMDgiLCJNYXJnaW4iOnsiJHJlZiI6IjYzIn0sIlBhZGRpbmciOnsiJHJlZiI6IjY0In0sIkJhY2tncm91bmQiOnsiJGlkIjoiMjA5IiwiQ29sb3IiOnsiJGlkIjoiMjEwIiwiQSI6MjU1LCJSIjoyNTUsIkciOjIyLCJCIjo4NH19LCJJc1Zpc2libGUiOnRydWUsIldpZHRoIjoxOC4wLCJIZWlnaHQiOjIwLjAsIkJvcmRlclN0eWxlIjp7IiRpZCI6IjIxMSIsIkxpbmVDb2xvciI6eyIkcmVmIjoiNjgifSwiTGluZVdlaWdodCI6MC4wLCJMaW5lVHlwZSI6MCwiUGFyZW50U3R5bGUiOm51bGx9LCJQYXJlbnRTdHlsZSI6bnVsbH0sIlRpdGxlU3R5bGUiOnsiJGlkIjoiMjEyIiwiRm9udFNldHRpbmdzIjp7IiRpZCI6IjIxMyIsIkZvbnRTaXplIjoxMiwiRm9udE5hbWUiOiJBcmlhbCBOYXJyb3c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yMTQiLCJMaW5lQ29sb3IiOm51bGwsIkxpbmVXZWlnaHQiOjAuMCwiTGluZVR5cGUiOjAsIlBhcmVudFN0eWxlIjpudWxsfSwiUGFyZW50U3R5bGUiOm51bGx9LCJEYXRlU3R5bGUiOnsiJGlkIjoiMjE1IiwiRm9udFNldHRpbmdzIjp7IiRpZCI6IjIxNi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nRydWUsIldpZHRoIjowLjAsIkhlaWdodCI6MC4wLCJCb3JkZXJTdHlsZSI6eyIkaWQiOiIyMTciLCJMaW5lQ29sb3IiOm51bGwsIkxpbmVXZWlnaHQiOjAuMCwiTGluZVR5cGUiOjAsIlBhcmVudFN0eWxlIjpudWxsfSwiUGFyZW50U3R5bGUiOm51bGx9LCJEYXRlRm9ybWF0Ijp7IiRpZCI6IjIxOCIsIkZvcm1hdFN0cmluZyI6Ik0vZCIsIlNlcGFyYXRvciI6Ii8iLCJVc2VJbnRlcm5hdGlvbmFsRGF0ZUZvcm1hdCI6ZmFsc2UsIkRhdGVJc1Zpc2libGUiOnRydWUsIlRpbWVJc1Zpc2libGUiOmZhbHNlLCJIb3VyRGlnaXRzIjoxLCJBbVBtRGVzaWduYXRvciI6MiwiVHJpbTAwTWludXRlcyI6ZmFsc2UsIkxhc3RLbm93blZpc2liaWxpdHlTdGF0ZSI6eyIkaWQiOiIyMTkiLCJEYXRlUGFydElzVmlzaWJsZSI6dHJ1ZSwiVGltZVBhcnRJc1Zpc2libGUiOmZhbHNlfX0sIklzVmlzaWJsZSI6dHJ1ZSwiUGFyZW50U3R5bGUiOm51bGx9LCJJbmRleCI6MTAsIlBlcmNlbnRhZ2VDb21wbGV0ZSI6bnVsbCwiUG9zaXRpb24iOnsiUmF0aW8iOjAuMCwiSXNDdXN0b20iOmZhbHNlfSwiRGF0ZUZvcm1hdCI6eyIkcmVmIjoiMjE4In0sIklkIjoiNWQ0OGM5YmYtNmQxZS00YzVmLWI0NTMtMzZiYmUwZWI1NzkzIiwiSW1wb3J0SWQiOm51bGwsIlRpdGxlIjoiU0JDIE10Zy4gMzgiLCJOb3RlIjpudWxsLCJIeXBlcmxpbmsiOm51bGwsIklzQ2hhbmdlZCI6ZmFsc2UsIklzTmV3IjpmYWxzZX0seyIkaWQiOiIyMjAiLCJEYXRlIjoiMjAxOS0wMi0wNVQyMzo1OTowMCIsIlN0eWxlIjp7IiRpZCI6IjIyMSIsIlNoYXBlIjoxLCJDb25uZWN0b3JNYXJnaW4iOnsiJHJlZiI6IjU3In0sIkNvbm5lY3RvclN0eWxlIjp7IiRpZCI6IjIyMiIsIkxpbmVDb2xvciI6eyIkcmVmIjoiNTkifSwiTGluZVdlaWdodCI6MS4wLCJMaW5lVHlwZSI6MCwiUGFyZW50U3R5bGUiOm51bGx9LCJJc0JlbG93VGltZWJhbmQiOnRydWUsIkhpZGVEYXRlIjpmYWxzZSwiU2hhcGVTaXplIjoxLCJTcGFjaW5nIjoyLjAsIlBhZGRpbmciOnsiJHJlZiI6IjYxIn0sIlNoYXBlU3R5bGUiOnsiJGlkIjoiMjIzIiwiTWFyZ2luIjp7IiRyZWYiOiI2MyJ9LCJQYWRkaW5nIjp7IiRyZWYiOiI2NCJ9LCJCYWNrZ3JvdW5kIjp7IiRpZCI6IjIyNCIsIkNvbG9yIjp7IiRpZCI6IjIyNSIsIkEiOjI1NSwiUiI6MjYsIkciOjE3MCwiQiI6NjZ9fSwiSXNWaXNpYmxlIjp0cnVlLCJXaWR0aCI6MTguMCwiSGVpZ2h0IjoyMC4wLCJCb3JkZXJTdHlsZSI6eyIkaWQiOiIyMjYiLCJMaW5lQ29sb3IiOnsiJHJlZiI6IjY4In0sIkxpbmVXZWlnaHQiOjAuMCwiTGluZVR5cGUiOjAsIlBhcmVudFN0eWxlIjpudWxsfSwiUGFyZW50U3R5bGUiOm51bGx9LCJUaXRsZVN0eWxlIjp7IiRpZCI6IjIyNyIsIkZvbnRTZXR0aW5ncyI6eyIkaWQiOiIyMjgiLCJGb250U2l6ZSI6MTIsIkZvbnROYW1lIjoiQXJpYWwgTmFycm93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jI5IiwiTGluZUNvbG9yIjpudWxsLCJMaW5lV2VpZ2h0IjowLjAsIkxpbmVUeXBlIjowLCJQYXJlbnRTdHlsZSI6bnVsbH0sIlBhcmVudFN0eWxlIjpudWxsfSwiRGF0ZVN0eWxlIjp7IiRpZCI6IjIzMCIsIkZvbnRTZXR0aW5ncyI6eyIkaWQiOiIyMzEiLCJGb250U2l6ZSI6MTAsIkZvbnROYW1lIjoiQXJpYWwgTmFycm93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0cnVlLCJXaWR0aCI6MC4wLCJIZWlnaHQiOjAuMCwiQm9yZGVyU3R5bGUiOnsiJGlkIjoiMjMyIiwiTGluZUNvbG9yIjpudWxsLCJMaW5lV2VpZ2h0IjowLjAsIkxpbmVUeXBlIjowLCJQYXJlbnRTdHlsZSI6bnVsbH0sIlBhcmVudFN0eWxlIjpudWxsfSwiRGF0ZUZvcm1hdCI6eyIkcmVmIjoiODQifSwiSXNWaXNpYmxlIjp0cnVlLCJQYXJlbnRTdHlsZSI6bnVsbH0sIkluZGV4IjoxMSwiUGVyY2VudGFnZUNvbXBsZXRlIjpudWxsLCJQb3NpdGlvbiI6eyJSYXRpbyI6MC4wLCJJc0N1c3RvbSI6ZmFsc2V9LCJEYXRlRm9ybWF0Ijp7IiRyZWYiOiI4NCJ9LCJJZCI6IjQ3MWQyNDk1LTViYjUtNDE1ZS1hYWFlLTYxZTQxYTg1ZDliNSIsIkltcG9ydElkIjpudWxsLCJUaXRsZSI6IlZFIFdvcmtpbmcgR3JvdXAiLCJOb3RlIjpudWxsLCJIeXBlcmxpbmsiOm51bGwsIklzQ2hhbmdlZCI6ZmFsc2UsIklzTmV3IjpmYWxzZX0seyIkaWQiOiIyMzMiLCJEYXRlIjoiMjAxOS0wMi0wN1QyMzo1OTowMFoiLCJTdHlsZSI6eyIkaWQiOiIyMzQiLCJTaGFwZSI6MSwiQ29ubmVjdG9yTWFyZ2luIjp7IiRyZWYiOiI1NyJ9LCJDb25uZWN0b3JTdHlsZSI6eyIkaWQiOiIyMzUiLCJMaW5lQ29sb3IiOnsiJHJlZiI6IjU5In0sIkxpbmVXZWlnaHQiOjEuMCwiTGluZVR5cGUiOjAsIlBhcmVudFN0eWxlIjpudWxsfSwiSXNCZWxvd1RpbWViYW5kIjpmYWxzZSwiSGlkZURhdGUiOmZhbHNlLCJTaGFwZVNpemUiOjEsIlNwYWNpbmciOjIuMCwiUGFkZGluZyI6eyIkcmVmIjoiNjEifSwiU2hhcGVTdHlsZSI6eyIkaWQiOiIyMzYiLCJNYXJnaW4iOnsiJHJlZiI6IjYzIn0sIlBhZGRpbmciOnsiJHJlZiI6IjY0In0sIkJhY2tncm91bmQiOnsiJGlkIjoiMjM3IiwiQ29sb3IiOnsiJGlkIjoiMjM4IiwiQSI6MjU1LCJSIjoyNTUsIkciOjIyLCJCIjo4NH19LCJJc1Zpc2libGUiOnRydWUsIldpZHRoIjoxOC4wLCJIZWlnaHQiOjIwLjAsIkJvcmRlclN0eWxlIjp7IiRpZCI6IjIzOSIsIkxpbmVDb2xvciI6eyIkcmVmIjoiNjgifSwiTGluZVdlaWdodCI6MC4wLCJMaW5lVHlwZSI6MCwiUGFyZW50U3R5bGUiOm51bGx9LCJQYXJlbnRTdHlsZSI6bnVsbH0sIlRpdGxlU3R5bGUiOnsiJGlkIjoiMjQwIiwiRm9udFNldHRpbmdzIjp7IiRpZCI6IjI0MSIsIkZvbnRTaXplIjoxMiwiRm9udE5hbWUiOiJBcmlhbCBOYXJyb3c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yNDIiLCJMaW5lQ29sb3IiOm51bGwsIkxpbmVXZWlnaHQiOjAuMCwiTGluZVR5cGUiOjAsIlBhcmVudFN0eWxlIjpudWxsfSwiUGFyZW50U3R5bGUiOm51bGx9LCJEYXRlU3R5bGUiOnsiJGlkIjoiMjQzIiwiRm9udFNldHRpbmdzIjp7IiRpZCI6IjI0NC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nRydWUsIldpZHRoIjowLjAsIkhlaWdodCI6MC4wLCJCb3JkZXJTdHlsZSI6eyIkaWQiOiIyNDUiLCJMaW5lQ29sb3IiOm51bGwsIkxpbmVXZWlnaHQiOjAuMCwiTGluZVR5cGUiOjAsIlBhcmVudFN0eWxlIjpudWxsfSwiUGFyZW50U3R5bGUiOm51bGx9LCJEYXRlRm9ybWF0Ijp7IiRpZCI6IjI0NiIsIkZvcm1hdFN0cmluZyI6Ik0vZCIsIlNlcGFyYXRvciI6Ii8iLCJVc2VJbnRlcm5hdGlvbmFsRGF0ZUZvcm1hdCI6ZmFsc2UsIkRhdGVJc1Zpc2libGUiOnRydWUsIlRpbWVJc1Zpc2libGUiOmZhbHNlLCJIb3VyRGlnaXRzIjoxLCJBbVBtRGVzaWduYXRvciI6MiwiVHJpbTAwTWludXRlcyI6ZmFsc2UsIkxhc3RLbm93blZpc2liaWxpdHlTdGF0ZSI6eyIkaWQiOiIyNDciLCJEYXRlUGFydElzVmlzaWJsZSI6dHJ1ZSwiVGltZVBhcnRJc1Zpc2libGUiOmZhbHNlfX0sIklzVmlzaWJsZSI6dHJ1ZSwiUGFyZW50U3R5bGUiOm51bGx9LCJJbmRleCI6MTIsIlBlcmNlbnRhZ2VDb21wbGV0ZSI6bnVsbCwiUG9zaXRpb24iOnsiUmF0aW8iOjAuMCwiSXNDdXN0b20iOmZhbHNlfSwiRGF0ZUZvcm1hdCI6eyIkcmVmIjoiMjQ2In0sIklkIjoiMDFkMGIyMjQtNWZmYS00NzRlLTg5OWQtMDNhNzE0ZmZhNDI2IiwiSW1wb3J0SWQiOm51bGwsIlRpdGxlIjoiU0JDIE10Zy4gMzkiLCJOb3RlIjpudWxsLCJIeXBlcmxpbmsiOm51bGwsIklzQ2hhbmdlZCI6ZmFsc2UsIklzTmV3IjpmYWxzZX1dLCJUYXNrcyI6W3siJGlkIjoiMjQ4IiwiR3JvdXBOYW1lIjpudWxsLCJTdGFydERhdGUiOiIyMDE5LTAxLTIyVDIzOjU5OjAwWiIsIkVuZERhdGUiOiIyMDE5LTAyLTAxVDIzOjU5OjAwWiIsIlBlcmNlbnRhZ2VDb21wbGV0ZSI6bnVsbCwiU3R5bGUiOnsiJGlkIjoiMjQ5IiwiU2hhcGUiOjIsIlNoYXBlVGhpY2tuZXNzIjoyLCJEdXJhdGlvbkZvcm1hdCI6MCwiSW5jbHVkZU5vbldvcmtpbmdEYXlzSW5EdXJhdGlvbiI6ZmFsc2UsIlBlcmNlbnRhZ2VDb21wbGV0ZVN0eWxlIjp7IiRpZCI6IjI1MCIsIkZvbnRTZXR0aW5ncyI6eyIkaWQiOiIyNTEiLCJGb250U2l6ZSI6MTAsIkZvbnROYW1lIjoiQ2FsaWJyaSIsIklzQm9sZCI6ZmFsc2UsIklzSXRhbGljIjpmYWxzZSwiSXNVbmRlcmxpbmVkIjpmYWxzZSwiUGFyZW50U3R5bGUiOm51bGx9LCJBdXRvU2l6ZSI6MCwiRm9yZWdyb3VuZCI6eyIkaWQiOiIyNTIiLCJDb2xvciI6eyIkaWQiOiIyNT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SJ9LCJQYWRkaW5nIjp7IiRyZWYiOiI5MiJ9LCJCYWNrZ3JvdW5kIjp7IiRyZWYiOiI5MyJ9LCJJc1Zpc2libGUiOnRydWUsIldpZHRoIjowLjAsIkhlaWdodCI6MC4wLCJCb3JkZXJTdHlsZSI6eyIkaWQiOiIyNTQiLCJMaW5lQ29sb3IiOm51bGwsIkxpbmVXZWlnaHQiOjAuMCwiTGluZVR5cGUiOjAsIlBhcmVudFN0eWxlIjpudWxsfSwiUGFyZW50U3R5bGUiOm51bGx9LCJEdXJhdGlvblN0eWxlIjp7IiRpZCI6IjI1NSIsIkZvbnRTZXR0aW5ncyI6eyIkaWQiOiIyNTYiLCJGb250U2l6ZSI6MTAsIkZvbnROYW1lIjoiQ2FsaWJyaSIsIklzQm9sZCI6ZmFsc2UsIklzSXRhbGljIjpmYWxzZSwiSXNVbmRlcmxpbmVkIjpmYWxzZSwiUGFyZW50U3R5bGUiOm51bGx9LCJBdXRvU2l6ZSI6MCwiRm9yZWdyb3VuZCI6eyIkcmVmIjoiOTYifSwiTWF4V2lkdGgiOjIw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yNTciLCJMaW5lQ29sb3IiOm51bGwsIkxpbmVXZWlnaHQiOjAuMCwiTGluZVR5cGUiOjAsIlBhcmVudFN0eWxlIjpudWxsfSwiUGFyZW50U3R5bGUiOm51bGx9LCJIb3Jpem9udGFsQ29ubmVjdG9yU3R5bGUiOnsiJGlkIjoiMjU4IiwiTGluZUNvbG9yIjp7IiRyZWYiOiIxMDIifSwiTGluZVdlaWdodCI6MC4wLCJMaW5lVHlwZSI6MCwiUGFyZW50U3R5bGUiOm51bGx9LCJWZXJ0aWNhbENvbm5lY3RvclN0eWxlIjp7IiRpZCI6IjI1OSIsIkxpbmVDb2xvciI6eyIkcmVmIjoiMTA1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EwLCJJc0JlbG93VGltZWJhbmQiOmZhbHNlLCJQZXJjZW50YWdlQ29tcGxldGVTaGFwZU9wYWNpdHkiOjM1LCJTaGFwZVN0eWxlIjp7IiRpZCI6IjI2MCIsIk1hcmdpbiI6eyIkcmVmIjoiMTA4In0sIlBhZGRpbmciOnsiJHJlZiI6IjEwOSJ9LCJCYWNrZ3JvdW5kIjp7IiRpZCI6IjI2MSIsIkNvbG9yIjp7IiRpZCI6IjI2MiIsIkEiOjI1NSwiUiI6MTEyLCJHIjoxOTMsIkIiOjE3OX19LCJJc1Zpc2libGUiOnRydWUsIldpZHRoIjowLjAsIkhlaWdodCI6MjIuMCwiQm9yZGVyU3R5bGUiOnsiJGlkIjoiMjYzIiwiTGluZUNvbG9yIjp7IiRyZWYiOiIxMTMifSwiTGluZVdlaWdodCI6Mi4wLCJMaW5lVHlwZSI6MCwiUGFyZW50U3R5bGUiOm51bGx9LCJQYXJlbnRTdHlsZSI6bnVsbH0sIlRpdGxlU3R5bGUiOnsiJGlkIjoiMjY0IiwiRm9udFNldHRpbmdzIjp7IiRpZCI6IjI2NSIsIkZvbnRTaXplIjoxNCwiRm9udE5hbWUiOiJBcmlhbCBOYXJyb3ciLCJJc0JvbGQiOnRydWUsIklzSXRhbGljIjpmYWxzZSwiSXNVbmRlcmxpbmVkIjpmYWxzZSwiUGFyZW50U3R5bGUiOm51bGx9LCJBdXRvU2l6ZSI6MCwiRm9yZWdyb3VuZCI6eyIkcmVmIjoiMTE3In0sIk1heFdpZHRoIjo3Mj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HJlZiI6IjEyMSJ9LCJJc1Zpc2libGUiOnRydWUsIldpZHRoIjowLjAsIkhlaWdodCI6MC4wLCJCb3JkZXJTdHlsZSI6eyIkaWQiOiIyNjYiLCJMaW5lQ29sb3IiOm51bGwsIkxpbmVXZWlnaHQiOjAuMCwiTGluZVR5cGUiOjAsIlBhcmVudFN0eWxlIjpudWxsfSwiUGFyZW50U3R5bGUiOm51bGx9LCJEYXRlU3R5bGUiOnsiJGlkIjoiMjY3IiwiRm9udFNldHRpbmdzIjp7IiRpZCI6IjI2OCIsIkZvbnRTaXplIjoxMiwiRm9udE5hbWUiOiJBcmlhbCBOYXJyb3ciLCJJc0JvbGQiOmZhbHNlLCJJc0l0YWxpYyI6ZmFsc2UsIklzVW5kZXJsaW5lZCI6ZmFsc2UsIlBhcmVudFN0eWxlIjpudWxsfSwiQXV0b1NpemUiOjAsIkZvcmVncm91bmQiOnsiJGlkIjoiMjY5IiwiQ29sb3IiOnsiJGlkIjoiMjcw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yNzEiLCJMaW5lQ29sb3IiOm51bGwsIkxpbmVXZWlnaHQiOjAuMCwiTGluZVR5cGUiOjAsIlBhcmVudFN0eWxlIjpudWxsfSwiUGFyZW50U3R5bGUiOm51bGx9LCJEYXRlRm9ybWF0Ijp7IiRyZWYiOiIxMjkifSwiSXNWaXNpYmxlIjp0cnVlLCJQYXJlbnRTdHlsZSI6bnVsbH0sIkluZGV4IjoxLCJTbWFydER1cmF0aW9uQWN0aXZhdGVkIjpmYWxzZSwiRGF0ZUZvcm1hdCI6eyIkcmVmIjoiMTI5In0sIklkIjoiNTZmYjhiMzgtOWFiNC00YTM0LTkxYmItNGUzZjlhYmFhMjk5IiwiSW1wb3J0SWQiOm51bGwsIlRpdGxlIjoiREQgRXN0aW1hdGluZyIsIk5vdGUiOm51bGwsIkh5cGVybGluayI6bnVsbCwiSXNDaGFuZ2VkIjpmYWxzZSwiSXNOZXciOmZhbHNlfSx7IiRpZCI6IjI3MiIsIkdyb3VwTmFtZSI6bnVsbCwiU3RhcnREYXRlIjoiMjAxOS0wMS0zMVQyMzo1OTowMFoiLCJFbmREYXRlIjoiMjAxOS0wMi0wNFQyMzo1OTowMFoiLCJQZXJjZW50YWdlQ29tcGxldGUiOm51bGwsIlN0eWxlIjp7IiRpZCI6IjI3MyIsIlNoYXBlIjoyLCJTaGFwZVRoaWNrbmVzcyI6MiwiRHVyYXRpb25Gb3JtYXQiOjAsIkluY2x1ZGVOb25Xb3JraW5nRGF5c0luRHVyYXRpb24iOmZhbHNlLCJQZXJjZW50YWdlQ29tcGxldGVTdHlsZSI6eyIkaWQiOiIyNzQiLCJGb250U2V0dGluZ3MiOnsiJGlkIjoiMjc1IiwiRm9udFNpemUiOjEwLCJGb250TmFtZSI6IkNhbGlicmkiLCJJc0JvbGQiOmZhbHNlLCJJc0l0YWxpYyI6ZmFsc2UsIklzVW5kZXJsaW5lZCI6ZmFsc2UsIlBhcmVudFN0eWxlIjpudWxsfSwiQXV0b1NpemUiOjAsIkZvcmVncm91bmQiOnsiJGlkIjoiMjc2IiwiQ29sb3IiOnsiJGlkIjoiMjc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EifSwiUGFkZGluZyI6eyIkcmVmIjoiOTIifSwiQmFja2dyb3VuZCI6eyIkcmVmIjoiOTMifSwiSXNWaXNpYmxlIjp0cnVlLCJXaWR0aCI6MC4wLCJIZWlnaHQiOjAuMCwiQm9yZGVyU3R5bGUiOnsiJGlkIjoiMjc4IiwiTGluZUNvbG9yIjpudWxsLCJMaW5lV2VpZ2h0IjowLjAsIkxpbmVUeXBlIjowLCJQYXJlbnRTdHlsZSI6bnVsbH0sIlBhcmVudFN0eWxlIjpudWxsfSwiRHVyYXRpb25TdHlsZSI6eyIkaWQiOiIyNzkiLCJGb250U2V0dGluZ3MiOnsiJGlkIjoiMjgwIiwiRm9udFNpemUiOjEwLCJGb250TmFtZSI6IkNhbGlicmkiLCJJc0JvbGQiOmZhbHNlLCJJc0l0YWxpYyI6ZmFsc2UsIklzVW5kZXJsaW5lZCI6ZmFsc2UsIlBhcmVudFN0eWxlIjpudWxsfSwiQXV0b1NpemUiOjAsIkZvcmVncm91bmQiOnsiJHJlZiI6Ijk2In0sIk1heFdpZHRoIjoyMDAuMCwiTWF4SGVpZ2h0IjoiSW5maW5pdHkiLCJTbWFydEZvcmVncm91bmRJc0FjdGl2ZSI6ZmFsc2UsIkhvcml6b250YWxBbGlnbm1lbnQiOjAsIlZlcnRpY2FsQWxpZ25tZW50IjowLCJTbWFydEZvcmVncm91bmQiOm51bGwsIkJhY2tncm91bmRGaWxsVHlwZSI6MCwiTWFyZ2luIjp7IiRyZWYiOiI5OCJ9LCJQYWRkaW5nIjp7IiRyZWYiOiI5OSJ9LCJCYWNrZ3JvdW5kIjp7IiRyZWYiOiIxMDAifSwiSXNWaXNpYmxlIjp0cnVlLCJXaWR0aCI6MC4wLCJIZWlnaHQiOjAuMCwiQm9yZGVyU3R5bGUiOnsiJGlkIjoiMjgxIiwiTGluZUNvbG9yIjpudWxsLCJMaW5lV2VpZ2h0IjowLjAsIkxpbmVUeXBlIjowLCJQYXJlbnRTdHlsZSI6bnVsbH0sIlBhcmVudFN0eWxlIjpudWxsfSwiSG9yaXpvbnRhbENvbm5lY3RvclN0eWxlIjp7IiRpZCI6IjI4MiIsIkxpbmVDb2xvciI6eyIkcmVmIjoiMTAyIn0sIkxpbmVXZWlnaHQiOjEuMCwiTGluZVR5cGUiOjAsIlBhcmVudFN0eWxlIjpudWxsfSwiVmVydGljYWxDb25uZWN0b3JTdHlsZSI6eyIkaWQiOiIyODMiLCJMaW5lQ29sb3IiOnsiJHJlZiI6IjEwNSJ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xMCwiSXNCZWxvd1RpbWViYW5kIjpmYWxzZSwiUGVyY2VudGFnZUNvbXBsZXRlU2hhcGVPcGFjaXR5IjozNSwiU2hhcGVTdHlsZSI6eyIkaWQiOiIyODQiLCJNYXJnaW4iOnsiJHJlZiI6IjEwOCJ9LCJQYWRkaW5nIjp7IiRyZWYiOiIxMDkifSwiQmFja2dyb3VuZCI6eyIkaWQiOiIyODUiLCJDb2xvciI6eyIkaWQiOiIyODYiLCJBIjoyNTUsIlIiOjExMiwiRyI6MTkzLCJCIjoxNzl9fSwiSXNWaXNpYmxlIjp0cnVlLCJXaWR0aCI6MC4wLCJIZWlnaHQiOjIyLjAsIkJvcmRlclN0eWxlIjp7IiRpZCI6IjI4NyIsIkxpbmVDb2xvciI6eyIkcmVmIjoiMTEzIn0sIkxpbmVXZWlnaHQiOjIuMCwiTGluZVR5cGUiOjAsIlBhcmVudFN0eWxlIjpudWxsfSwiUGFyZW50U3R5bGUiOm51bGx9LCJUaXRsZVN0eWxlIjp7IiRpZCI6IjI4OCIsIkZvbnRTZXR0aW5ncyI6eyIkaWQiOiIyODkiLCJGb250U2l6ZSI6MTQsIkZvbnROYW1lIjoiQXJpYWwgTmFycm93IiwiSXNCb2xkIjp0cnVlLCJJc0l0YWxpYyI6ZmFsc2UsIklzVW5kZXJsaW5lZCI6ZmFsc2UsIlBhcmVudFN0eWxlIjpudWxsfSwiQXV0b1NpemUiOjIsIkZvcmVncm91bmQiOnsiJHJlZiI6IjExNyJ9LCJNYXhXaWR0aCI6NzIuMTM0ODAzNzcxOTcyNjU2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cmVmIjoiMTIxIn0sIklzVmlzaWJsZSI6dHJ1ZSwiV2lkdGgiOjAuMCwiSGVpZ2h0IjowLjAsIkJvcmRlclN0eWxlIjp7IiRpZCI6IjI5MCIsIkxpbmVDb2xvciI6bnVsbCwiTGluZVdlaWdodCI6MC4wLCJMaW5lVHlwZSI6MCwiUGFyZW50U3R5bGUiOm51bGx9LCJQYXJlbnRTdHlsZSI6bnVsbH0sIkRhdGVTdHlsZSI6eyIkaWQiOiIyOTEiLCJGb250U2V0dGluZ3MiOnsiJGlkIjoiMjkyIiwiRm9udFNpemUiOjEyLCJGb250TmFtZSI6IkFyaWFsIE5hcnJvdyIsIklzQm9sZCI6ZmFsc2UsIklzSXRhbGljIjpmYWxzZSwiSXNVbmRlcmxpbmVkIjpmYWxzZSwiUGFyZW50U3R5bGUiOm51bGx9LCJBdXRvU2l6ZSI6MCwiRm9yZWdyb3VuZCI6eyIkcmVmIjoiMTI0In0sIk1heFdpZHRoIjoyMD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yOTMiLCJMaW5lQ29sb3IiOm51bGwsIkxpbmVXZWlnaHQiOjAuMCwiTGluZVR5cGUiOjAsIlBhcmVudFN0eWxlIjpudWxsfSwiUGFyZW50U3R5bGUiOm51bGx9LCJEYXRlRm9ybWF0Ijp7IiRyZWYiOiIxMjkifSwiSXNWaXNpYmxlIjp0cnVlLCJQYXJlbnRTdHlsZSI6bnVsbH0sIkluZGV4IjoyLCJTbWFydER1cmF0aW9uQWN0aXZhdGVkIjpmYWxzZSwiRGF0ZUZvcm1hdCI6eyIkcmVmIjoiMTI5In0sIklkIjoiYzk5OGZkMzUtZjE5YS00NDA2LThkMjMtY2UxNjBlMmVkMDljIiwiSW1wb3J0SWQiOm51bGwsIlRpdGxlIjoiUmVjb25jaWxlIiwiTm90ZSI6bnVsbCwiSHlwZXJsaW5rIjpudWxsLCJJc0NoYW5nZWQiOmZhbHNlLCJJc05ldyI6ZmFsc2V9LHsiJGlkIjoiMjk0IiwiR3JvdXBOYW1lIjpudWxsLCJTdGFydERhdGUiOiIyMDE5LTAyLTAxVDIzOjU5OjAwWiIsIkVuZERhdGUiOiIyMDE5LTAyLTA3VDIzOjU5OjAwWiIsIlBlcmNlbnRhZ2VDb21wbGV0ZSI6bnVsbCwiU3R5bGUiOnsiJGlkIjoiMjk1IiwiU2hhcGUiOjIsIlNoYXBlVGhpY2tuZXNzIjoyLCJEdXJhdGlvbkZvcm1hdCI6MCwiSW5jbHVkZU5vbldvcmtpbmdEYXlzSW5EdXJhdGlvbiI6ZmFsc2UsIlBlcmNlbnRhZ2VDb21wbGV0ZVN0eWxlIjp7IiRpZCI6IjI5NiIsIkZvbnRTZXR0aW5ncyI6eyIkaWQiOiIyOTciLCJGb250U2l6ZSI6MTAsIkZvbnROYW1lIjoiQ2FsaWJyaSIsIklzQm9sZCI6ZmFsc2UsIklzSXRhbGljIjpmYWxzZSwiSXNVbmRlcmxpbmVkIjpmYWxzZSwiUGFyZW50U3R5bGUiOm51bGx9LCJBdXRvU2l6ZSI6MCwiRm9yZWdyb3VuZCI6eyIkcmVmIjoiMjc2In0sIk1heFdpZHRoIjoyMDAuMCwiTWF4SGVpZ2h0IjoiSW5maW5pdHkiLCJTbWFydEZvcmVncm91bmRJc0FjdGl2ZSI6ZmFsc2UsIkhvcml6b250YWxBbGlnbm1lbnQiOjAsIlZlcnRpY2FsQWxpZ25tZW50IjowLCJTbWFydEZvcmVncm91bmQiOm51bGwsIkJhY2tncm91bmRGaWxsVHlwZSI6MCwiTWFyZ2luIjp7IiRyZWYiOiI5MSJ9LCJQYWRkaW5nIjp7IiRyZWYiOiI5MiJ9LCJCYWNrZ3JvdW5kIjp7IiRyZWYiOiI5MyJ9LCJJc1Zpc2libGUiOnRydWUsIldpZHRoIjowLjAsIkhlaWdodCI6MC4wLCJCb3JkZXJTdHlsZSI6eyIkaWQiOiIyOTgiLCJMaW5lQ29sb3IiOm51bGwsIkxpbmVXZWlnaHQiOjAuMCwiTGluZVR5cGUiOjAsIlBhcmVudFN0eWxlIjpudWxsfSwiUGFyZW50U3R5bGUiOm51bGx9LCJEdXJhdGlvblN0eWxlIjp7IiRpZCI6IjI5OSIsIkZvbnRTZXR0aW5ncyI6eyIkaWQiOiIzMDAiLCJGb250U2l6ZSI6MTAsIkZvbnROYW1lIjoiQ2FsaWJyaSIsIklzQm9sZCI6ZmFsc2UsIklzSXRhbGljIjpmYWxzZSwiSXNVbmRlcmxpbmVkIjpmYWxzZSwiUGFyZW50U3R5bGUiOm51bGx9LCJBdXRvU2l6ZSI6MCwiRm9yZWdyb3VuZCI6eyIkcmVmIjoiOTYifSwiTWF4V2lkdGgiOjIw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zMDEiLCJMaW5lQ29sb3IiOm51bGwsIkxpbmVXZWlnaHQiOjAuMCwiTGluZVR5cGUiOjAsIlBhcmVudFN0eWxlIjpudWxsfSwiUGFyZW50U3R5bGUiOm51bGx9LCJIb3Jpem9udGFsQ29ubmVjdG9yU3R5bGUiOnsiJGlkIjoiMzAyIiwiTGluZUNvbG9yIjp7IiRyZWYiOiIxMDIifSwiTGluZVdlaWdodCI6MS4wLCJMaW5lVHlwZSI6MCwiUGFyZW50U3R5bGUiOm51bGx9LCJWZXJ0aWNhbENvbm5lY3RvclN0eWxlIjp7IiRpZCI6IjMwMyIsIkxpbmVDb2xvciI6eyIkcmVmIjoiMTA1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EwLCJJc0JlbG93VGltZWJhbmQiOmZhbHNlLCJQZXJjZW50YWdlQ29tcGxldGVTaGFwZU9wYWNpdHkiOjM1LCJTaGFwZVN0eWxlIjp7IiRpZCI6IjMwNCIsIk1hcmdpbiI6eyIkcmVmIjoiMTA4In0sIlBhZGRpbmciOnsiJHJlZiI6IjEwOSJ9LCJCYWNrZ3JvdW5kIjp7IiRpZCI6IjMwNSIsIkNvbG9yIjp7IiRpZCI6IjMwNiIsIkEiOjI1NSwiUiI6MTEyLCJHIjoxOTMsIkIiOjE3OX19LCJJc1Zpc2libGUiOnRydWUsIldpZHRoIjowLjAsIkhlaWdodCI6MjIuMCwiQm9yZGVyU3R5bGUiOnsiJGlkIjoiMzA3IiwiTGluZUNvbG9yIjp7IiRyZWYiOiIxMTMifSwiTGluZVdlaWdodCI6Mi4wLCJMaW5lVHlwZSI6MCwiUGFyZW50U3R5bGUiOm51bGx9LCJQYXJlbnRTdHlsZSI6bnVsbH0sIlRpdGxlU3R5bGUiOnsiJGlkIjoiMzA4IiwiRm9udFNldHRpbmdzIjp7IiRpZCI6IjMwOSIsIkZvbnRTaXplIjoxNCwiRm9udE5hbWUiOiJBcmlhbCBOYXJyb3ciLCJJc0JvbGQiOnRydWUsIklzSXRhbGljIjpmYWxzZSwiSXNVbmRlcmxpbmVkIjpmYWxzZSwiUGFyZW50U3R5bGUiOm51bGx9LCJBdXRvU2l6ZSI6MCwiRm9yZWdyb3VuZCI6eyIkcmVmIjoiMTE3In0sIk1heFdpZHRoIjo4ND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HJlZiI6IjEyMSJ9LCJJc1Zpc2libGUiOnRydWUsIldpZHRoIjowLjAsIkhlaWdodCI6MC4wLCJCb3JkZXJTdHlsZSI6eyIkaWQiOiIzMTAiLCJMaW5lQ29sb3IiOm51bGwsIkxpbmVXZWlnaHQiOjAuMCwiTGluZVR5cGUiOjAsIlBhcmVudFN0eWxlIjpudWxsfSwiUGFyZW50U3R5bGUiOm51bGx9LCJEYXRlU3R5bGUiOnsiJGlkIjoiMzExIiwiRm9udFNldHRpbmdzIjp7IiRpZCI6IjMxMiIsIkZvbnRTaXplIjoxMiwiRm9udE5hbWUiOiJBcmlhbCBOYXJyb3ciLCJJc0JvbGQiOmZhbHNlLCJJc0l0YWxpYyI6ZmFsc2UsIklzVW5kZXJsaW5lZCI6ZmFsc2UsIlBhcmVudFN0eWxlIjpudWxsfSwiQXV0b1NpemUiOjAsIkZvcmVncm91bmQiOnsiJHJlZiI6IjEyNCJ9LCJNYXhXaWR0aCI6MjAwLjAsIk1heEhlaWdodCI6IkluZmluaXR5IiwiU21hcnRGb3JlZ3JvdW5kSXNBY3RpdmUiOmZhbHNlLCJIb3Jpem9udGFsQWxpZ25tZW50IjowLCJWZXJ0aWNhbEFsaWdubWVudCI6MCwiU21hcnRGb3JlZ3JvdW5kIjpudWxsLCJCYWNrZ3JvdW5kRmlsbFR5cGUiOjAsIk1hcmdpbiI6eyIkcmVmIjoiMTI2In0sIlBhZGRpbmciOnsiJHJlZiI6IjEyNyJ9LCJCYWNrZ3JvdW5kIjp7IiRyZWYiOiIxMjgifSwiSXNWaXNpYmxlIjp0cnVlLCJXaWR0aCI6MC4wLCJIZWlnaHQiOjAuMCwiQm9yZGVyU3R5bGUiOnsiJGlkIjoiMzEzIiwiTGluZUNvbG9yIjpudWxsLCJMaW5lV2VpZ2h0IjowLjAsIkxpbmVUeXBlIjowLCJQYXJlbnRTdHlsZSI6bnVsbH0sIlBhcmVudFN0eWxlIjpudWxsfSwiRGF0ZUZvcm1hdCI6eyIkcmVmIjoiMTI5In0sIklzVmlzaWJsZSI6dHJ1ZSwiUGFyZW50U3R5bGUiOm51bGx9LCJJbmRleCI6MywiU21hcnREdXJhdGlvbkFjdGl2YXRlZCI6ZmFsc2UsIkRhdGVGb3JtYXQiOnsiJHJlZiI6IjEyOSJ9LCJJZCI6ImU3MDYzNmU0LWNjMmMtNGJiZi1hMGE0LTZlOTQ4ZGNmOWMxNCIsIkltcG9ydElkIjpudWxsLCJUaXRsZSI6IlZhbHVlIEVuZ2luZWVyaW5nIiwiTm90ZSI6bnVsbCwiSHlwZXJsaW5rIjpudWxsLCJJc0NoYW5nZWQiOmZhbHNlLCJJc05ldyI6ZmFsc2V9LHsiJGlkIjoiMzE0IiwiR3JvdXBOYW1lIjpudWxsLCJTdGFydERhdGUiOiIyMDE5LTAyLTA2VDIzOjU5OjAwWiIsIkVuZERhdGUiOiIyMDE5LTAyLTA3VDIzOjU5OjAwWiIsIlBlcmNlbnRhZ2VDb21wbGV0ZSI6bnVsbCwiU3R5bGUiOnsiJGlkIjoiMzE1IiwiU2hhcGUiOjIsIlNoYXBlVGhpY2tuZXNzIjoyLCJEdXJhdGlvbkZvcm1hdCI6MCwiSW5jbHVkZU5vbldvcmtpbmdEYXlzSW5EdXJhdGlvbiI6ZmFsc2UsIlBlcmNlbnRhZ2VDb21wbGV0ZVN0eWxlIjp7IiRpZCI6IjMxNiIsIkZvbnRTZXR0aW5ncyI6eyIkaWQiOiIzMTciLCJGb250U2l6ZSI6MTAsIkZvbnROYW1lIjoiQ2FsaWJyaSIsIklzQm9sZCI6ZmFsc2UsIklzSXRhbGljIjpmYWxzZSwiSXNVbmRlcmxpbmVkIjpmYWxzZSwiUGFyZW50U3R5bGUiOm51bGx9LCJBdXRvU2l6ZSI6MCwiRm9yZWdyb3VuZCI6eyIkaWQiOiIzMTgiLCJDb2xvciI6eyIkaWQiOiIzMT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SJ9LCJQYWRkaW5nIjp7IiRyZWYiOiI5MiJ9LCJCYWNrZ3JvdW5kIjp7IiRyZWYiOiI5MyJ9LCJJc1Zpc2libGUiOnRydWUsIldpZHRoIjowLjAsIkhlaWdodCI6MC4wLCJCb3JkZXJTdHlsZSI6eyIkaWQiOiIzMjAiLCJMaW5lQ29sb3IiOm51bGwsIkxpbmVXZWlnaHQiOjAuMCwiTGluZVR5cGUiOjAsIlBhcmVudFN0eWxlIjpudWxsfSwiUGFyZW50U3R5bGUiOm51bGx9LCJEdXJhdGlvblN0eWxlIjp7IiRpZCI6IjMyMSIsIkZvbnRTZXR0aW5ncyI6eyIkaWQiOiIzMjIiLCJGb250U2l6ZSI6MTAsIkZvbnROYW1lIjoiQ2FsaWJyaSIsIklzQm9sZCI6ZmFsc2UsIklzSXRhbGljIjpmYWxzZSwiSXNVbmRlcmxpbmVkIjpmYWxzZSwiUGFyZW50U3R5bGUiOm51bGx9LCJBdXRvU2l6ZSI6MCwiRm9yZWdyb3VuZCI6eyIkcmVmIjoiOTYifSwiTWF4V2lkdGgiOjIw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HJlZiI6IjEwMCJ9LCJJc1Zpc2libGUiOnRydWUsIldpZHRoIjowLjAsIkhlaWdodCI6MC4wLCJCb3JkZXJTdHlsZSI6eyIkaWQiOiIzMjMiLCJMaW5lQ29sb3IiOm51bGwsIkxpbmVXZWlnaHQiOjAuMCwiTGluZVR5cGUiOjAsIlBhcmVudFN0eWxlIjpudWxsfSwiUGFyZW50U3R5bGUiOm51bGx9LCJIb3Jpem9udGFsQ29ubmVjdG9yU3R5bGUiOnsiJGlkIjoiMzI0IiwiTGluZUNvbG9yIjp7IiRyZWYiOiIxMDIifSwiTGluZVdlaWdodCI6MC4wLCJMaW5lVHlwZSI6MCwiUGFyZW50U3R5bGUiOm51bGx9LCJWZXJ0aWNhbENvbm5lY3RvclN0eWxlIjp7IiRpZCI6IjMyNSIsIkxpbmVDb2xvciI6eyIkcmVmIjoiMTA1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EwLCJJc0JlbG93VGltZWJhbmQiOmZhbHNlLCJQZXJjZW50YWdlQ29tcGxldGVTaGFwZU9wYWNpdHkiOjM1LCJTaGFwZVN0eWxlIjp7IiRpZCI6IjMyNiIsIk1hcmdpbiI6eyIkcmVmIjoiMTA4In0sIlBhZGRpbmciOnsiJHJlZiI6IjEwOSJ9LCJCYWNrZ3JvdW5kIjp7IiRpZCI6IjMyNyIsIkNvbG9yIjp7IiRpZCI6IjMyOCIsIkEiOjI1NSwiUiI6MTEyLCJHIjoxOTMsIkIiOjE3OX19LCJJc1Zpc2libGUiOnRydWUsIldpZHRoIjowLjAsIkhlaWdodCI6MjIuMCwiQm9yZGVyU3R5bGUiOnsiJGlkIjoiMzI5IiwiTGluZUNvbG9yIjp7IiRyZWYiOiIxMTMifSwiTGluZVdlaWdodCI6Mi4wLCJMaW5lVHlwZSI6MCwiUGFyZW50U3R5bGUiOm51bGx9LCJQYXJlbnRTdHlsZSI6bnVsbH0sIlRpdGxlU3R5bGUiOnsiJGlkIjoiMzMwIiwiRm9udFNldHRpbmdzIjp7IiRpZCI6IjMzMSIsIkZvbnRTaXplIjoxNCwiRm9udE5hbWUiOiJBcmlhbCBOYXJyb3ciLCJJc0JvbGQiOnRydWUsIklzSXRhbGljIjpmYWxzZSwiSXNVbmRlcmxpbmVkIjpmYWxzZSwiUGFyZW50U3R5bGUiOm51bGx9LCJBdXRvU2l6ZSI6MCwiRm9yZWdyb3VuZCI6eyIkcmVmIjoiMTE3In0sIk1heFdpZHRoIjo3MjAuMCwiTWF4SGVpZ2h0IjoiSW5maW5pdHkiLCJTbWFydEZvcmVncm91bmRJc0FjdGl2ZSI6ZmFsc2UsIkhvcml6b250YWxBbGlnbm1lbnQiOjEsIlZlcnRpY2FsQWxpZ25tZW50IjowLCJTbWFydEZvcmVncm91bmQiOm51bGwsIkJhY2tncm91bmRGaWxsVHlwZSI6MCwiTWFyZ2luIjp7IiRyZWYiOiIxMTkifSwiUGFkZGluZyI6eyIkcmVmIjoiMTIwIn0sIkJhY2tncm91bmQiOnsiJHJlZiI6IjEyMSJ9LCJJc1Zpc2libGUiOnRydWUsIldpZHRoIjowLjAsIkhlaWdodCI6MC4wLCJCb3JkZXJTdHlsZSI6eyIkaWQiOiIzMzIiLCJMaW5lQ29sb3IiOm51bGwsIkxpbmVXZWlnaHQiOjAuMCwiTGluZVR5cGUiOjAsIlBhcmVudFN0eWxlIjpudWxsfSwiUGFyZW50U3R5bGUiOm51bGx9LCJEYXRlU3R5bGUiOnsiJGlkIjoiMzMzIiwiRm9udFNldHRpbmdzIjp7IiRpZCI6IjMzNCIsIkZvbnRTaXplIjoxMiwiRm9udE5hbWUiOiJBcmlhbCBOYXJyb3ciLCJJc0JvbGQiOmZhbHNlLCJJc0l0YWxpYyI6ZmFsc2UsIklzVW5kZXJsaW5lZCI6ZmFsc2UsIlBhcmVudFN0eWxlIjpudWxsfSwiQXV0b1NpemUiOjAsIkZvcmVncm91bmQiOnsiJHJlZiI6IjEyNCJ9LCJNYXhXaWR0aCI6MjAwLjAsIk1heEhlaWdodCI6IkluZmluaXR5IiwiU21hcnRGb3JlZ3JvdW5kSXNBY3RpdmUiOmZhbHNlLCJIb3Jpem9udGFsQWxpZ25tZW50IjowLCJWZXJ0aWNhbEFsaWdubWVudCI6MCwiU21hcnRGb3JlZ3JvdW5kIjpudWxsLCJCYWNrZ3JvdW5kRmlsbFR5cGUiOjAsIk1hcmdpbiI6eyIkcmVmIjoiMTI2In0sIlBhZGRpbmciOnsiJHJlZiI6IjEyNyJ9LCJCYWNrZ3JvdW5kIjp7IiRyZWYiOiIxMjgifSwiSXNWaXNpYmxlIjp0cnVlLCJXaWR0aCI6MC4wLCJIZWlnaHQiOjAuMCwiQm9yZGVyU3R5bGUiOnsiJGlkIjoiMzM1IiwiTGluZUNvbG9yIjpudWxsLCJMaW5lV2VpZ2h0IjowLjAsIkxpbmVUeXBlIjowLCJQYXJlbnRTdHlsZSI6bnVsbH0sIlBhcmVudFN0eWxlIjpudWxsfSwiRGF0ZUZvcm1hdCI6eyIkcmVmIjoiMTI5In0sIklzVmlzaWJsZSI6dHJ1ZSwiUGFyZW50U3R5bGUiOm51bGx9LCJJbmRleCI6NCwiU21hcnREdXJhdGlvbkFjdGl2YXRlZCI6ZmFsc2UsIkRhdGVGb3JtYXQiOnsiJHJlZiI6IjEyOSJ9LCJJZCI6IjcwMTRkMmVkLWJlODMtNGE1MC05OGU0LWNhYTM0N2U0ZTA5MCIsIkltcG9ydElkIjpudWxsLCJUaXRsZSI6IkFwcHJvdmUgREQiLCJOb3RlIjpudWxsLCJIeXBlcmxpbmsiOm51bGwsIklzQ2hhbmdlZCI6ZmFsc2UsIklzTmV3IjpmYWxzZX0seyIkaWQiOiIzMzYiLCJHcm91cE5hbWUiOm51bGwsIlN0YXJ0RGF0ZSI6IjIwMTktMDItMTNUMjM6NTk6MDBaIiwiRW5kRGF0ZSI6IjIwMTktMDItMTRUMjM6NTk6MDBaIiwiUGVyY2VudGFnZUNvbXBsZXRlIjpudWxsLCJTdHlsZSI6eyIkaWQiOiIzMzciLCJTaGFwZSI6MiwiU2hhcGVUaGlja25lc3MiOjIsIkR1cmF0aW9uRm9ybWF0IjowLCJJbmNsdWRlTm9uV29ya2luZ0RheXNJbkR1cmF0aW9uIjpmYWxzZSwiUGVyY2VudGFnZUNvbXBsZXRlU3R5bGUiOnsiJGlkIjoiMzM4IiwiRm9udFNldHRpbmdzIjp7IiRpZCI6IjMzOSIsIkZvbnRTaXplIjoxMCwiRm9udE5hbWUiOiJDYWxpYnJpIiwiSXNCb2xkIjpmYWxzZSwiSXNJdGFsaWMiOmZhbHNlLCJJc1VuZGVybGluZWQiOmZhbHNlLCJQYXJlbnRTdHlsZSI6bnVsbH0sIkF1dG9TaXplIjowLCJGb3JlZ3JvdW5kIjp7IiRpZCI6IjM0MCIsIkNvbG9yIjp7IiRpZCI6IjM0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kxIn0sIlBhZGRpbmciOnsiJHJlZiI6IjkyIn0sIkJhY2tncm91bmQiOnsiJHJlZiI6IjkzIn0sIklzVmlzaWJsZSI6dHJ1ZSwiV2lkdGgiOjAuMCwiSGVpZ2h0IjowLjAsIkJvcmRlclN0eWxlIjp7IiRpZCI6IjM0MiIsIkxpbmVDb2xvciI6bnVsbCwiTGluZVdlaWdodCI6MC4wLCJMaW5lVHlwZSI6MCwiUGFyZW50U3R5bGUiOm51bGx9LCJQYXJlbnRTdHlsZSI6bnVsbH0sIkR1cmF0aW9uU3R5bGUiOnsiJGlkIjoiMzQzIiwiRm9udFNldHRpbmdzIjp7IiRpZCI6IjM0NCIsIkZvbnRTaXplIjoxMCwiRm9udE5hbWUiOiJDYWxpYnJpIiwiSXNCb2xkIjpmYWxzZSwiSXNJdGFsaWMiOmZhbHNlLCJJc1VuZGVybGluZWQiOmZhbHNlLCJQYXJlbnRTdHlsZSI6bnVsbH0sIkF1dG9TaXplIjowLCJGb3JlZ3JvdW5kIjp7IiRyZWYiOiI5NiJ9LCJNYXhXaWR0aCI6MjA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cmVmIjoiMTAwIn0sIklzVmlzaWJsZSI6dHJ1ZSwiV2lkdGgiOjAuMCwiSGVpZ2h0IjowLjAsIkJvcmRlclN0eWxlIjp7IiRpZCI6IjM0NSIsIkxpbmVDb2xvciI6bnVsbCwiTGluZVdlaWdodCI6MC4wLCJMaW5lVHlwZSI6MCwiUGFyZW50U3R5bGUiOm51bGx9LCJQYXJlbnRTdHlsZSI6bnVsbH0sIkhvcml6b250YWxDb25uZWN0b3JTdHlsZSI6eyIkaWQiOiIzNDYiLCJMaW5lQ29sb3IiOnsiJHJlZiI6IjEwMiJ9LCJMaW5lV2VpZ2h0IjowLjAsIkxpbmVUeXBlIjowLCJQYXJlbnRTdHlsZSI6bnVsbH0sIlZlcnRpY2FsQ29ubmVjdG9yU3R5bGUiOnsiJGlkIjoiMzQ3IiwiTGluZUNvbG9yIjp7IiRyZWYiOiIxMDUi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MTAsIklzQmVsb3dUaW1lYmFuZCI6ZmFsc2UsIlBlcmNlbnRhZ2VDb21wbGV0ZVNoYXBlT3BhY2l0eSI6MzUsIlNoYXBlU3R5bGUiOnsiJGlkIjoiMzQ4IiwiTWFyZ2luIjp7IiRyZWYiOiIxMDgifSwiUGFkZGluZyI6eyIkcmVmIjoiMTA5In0sIkJhY2tncm91bmQiOnsiJGlkIjoiMzQ5IiwiQ29sb3IiOnsiJGlkIjoiMzUwIiwiQSI6MjU1LCJSIjoxMTIsIkciOjE5MywiQiI6MTc5fX0sIklzVmlzaWJsZSI6dHJ1ZSwiV2lkdGgiOjAuMCwiSGVpZ2h0IjoyMi4wLCJCb3JkZXJTdHlsZSI6eyIkaWQiOiIzNTEiLCJMaW5lQ29sb3IiOnsiJHJlZiI6IjExMyJ9LCJMaW5lV2VpZ2h0IjoyLjAsIkxpbmVUeXBlIjowLCJQYXJlbnRTdHlsZSI6bnVsbH0sIlBhcmVudFN0eWxlIjpudWxsfSwiVGl0bGVTdHlsZSI6eyIkaWQiOiIzNTIiLCJGb250U2V0dGluZ3MiOnsiJGlkIjoiMzUzIiwiRm9udFNpemUiOjE0LCJGb250TmFtZSI6IkFyaWFsIE5hcnJvdyIsIklzQm9sZCI6dHJ1ZSwiSXNJdGFsaWMiOmZhbHNlLCJJc1VuZGVybGluZWQiOmZhbHNlLCJQYXJlbnRTdHlsZSI6bnVsbH0sIkF1dG9TaXplIjowLCJGb3JlZ3JvdW5kIjp7IiRyZWYiOiIxMTcifSwiTWF4V2lkdGgiOjg0MC4wLCJNYXhIZWlnaHQiOiJJbmZpbml0eSIsIlNtYXJ0Rm9yZWdyb3VuZElzQWN0aXZlIjpmYWxzZSwiSG9yaXpvbnRhbEFsaWdubWVudCI6MSwiVmVydGljYWxBbGlnbm1lbnQiOjAsIlNtYXJ0Rm9yZWdyb3VuZCI6bnVsbCwiQmFja2dyb3VuZEZpbGxUeXBlIjowLCJNYXJnaW4iOnsiJHJlZiI6IjExOSJ9LCJQYWRkaW5nIjp7IiRyZWYiOiIxMjAifSwiQmFja2dyb3VuZCI6eyIkcmVmIjoiMTIxIn0sIklzVmlzaWJsZSI6dHJ1ZSwiV2lkdGgiOjAuMCwiSGVpZ2h0IjowLjAsIkJvcmRlclN0eWxlIjp7IiRpZCI6IjM1NCIsIkxpbmVDb2xvciI6bnVsbCwiTGluZVdlaWdodCI6MC4wLCJMaW5lVHlwZSI6MCwiUGFyZW50U3R5bGUiOm51bGx9LCJQYXJlbnRTdHlsZSI6bnVsbH0sIkRhdGVTdHlsZSI6eyIkaWQiOiIzNTUiLCJGb250U2V0dGluZ3MiOnsiJGlkIjoiMzU2IiwiRm9udFNpemUiOjEyLCJGb250TmFtZSI6IkFyaWFsIE5hcnJvdyIsIklzQm9sZCI6ZmFsc2UsIklzSXRhbGljIjpmYWxzZSwiSXNVbmRlcmxpbmVkIjpmYWxzZSwiUGFyZW50U3R5bGUiOm51bGx9LCJBdXRvU2l6ZSI6MCwiRm9yZWdyb3VuZCI6eyIkcmVmIjoiMTI0In0sIk1heFdpZHRoIjoyMDAuMCwiTWF4SGVpZ2h0IjoiSW5maW5pdHkiLCJTbWFydEZvcmVncm91bmRJc0FjdGl2ZSI6ZmFsc2UsIkhvcml6b250YWxBbGlnbm1lbnQiOjAsIlZlcnRpY2FsQWxpZ25tZW50IjowLCJTbWFydEZvcmVncm91bmQiOm51bGwsIkJhY2tncm91bmRGaWxsVHlwZSI6MCwiTWFyZ2luIjp7IiRyZWYiOiIxMjYifSwiUGFkZGluZyI6eyIkcmVmIjoiMTI3In0sIkJhY2tncm91bmQiOnsiJHJlZiI6IjEyOCJ9LCJJc1Zpc2libGUiOnRydWUsIldpZHRoIjowLjAsIkhlaWdodCI6MC4wLCJCb3JkZXJTdHlsZSI6eyIkaWQiOiIzNTciLCJMaW5lQ29sb3IiOm51bGwsIkxpbmVXZWlnaHQiOjAuMCwiTGluZVR5cGUiOjAsIlBhcmVudFN0eWxlIjpudWxsfSwiUGFyZW50U3R5bGUiOm51bGx9LCJEYXRlRm9ybWF0Ijp7IiRyZWYiOiIxMjkifSwiSXNWaXNpYmxlIjp0cnVlLCJQYXJlbnRTdHlsZSI6bnVsbH0sIkluZGV4IjoxMywiU21hcnREdXJhdGlvbkFjdGl2YXRlZCI6ZmFsc2UsIkRhdGVGb3JtYXQiOnsiJHJlZiI6IjEyOSJ9LCJJZCI6ImUwN2MwMzFlLTQ2YTctNDgyZC1iNWQ1LTE0ZDIzMTU5NTNkYiIsIkltcG9ydElkIjpudWxsLCJUaXRsZSI6IlN1Ym1pdCB0byBNU0JBIiwiTm90ZSI6bnVsbCwiSHlwZXJsaW5rIjpudWxsLCJJc0NoYW5nZWQiOmZhbHNlLCJJc05ldyI6ZmFsc2V9XSwiTXNQcm9qZWN0SXRlbXNUcmVlIjp7IiRpZCI6IjM1OCIsIlJvb3QiOnsiSW1wb3J0SWQiOm51bGwsIklzSW1wb3J0ZWQiOmZhbHNlLCJDaGlsZHJlbiI6W119fSwiTWV0YWRhdGEiOnsiJGlkIjoiMzU5IiwiUmVjZW50Q29sb3JzQ29sbGVjdGlvbiI6IltcIiNGRjcwQzFCM1wiLFwiI0ZGRkYxNjU0XCIsXCIjRkY1QjlCRDVcIixcIiNGRjcwQUQ0N1wiLFwiI0ZGMUFBQTQyXCIsXCIjRkZFRDdEMzFcIixcIiNGRkZGQzAwMFwiLFwiI0ZGQzMyRDJFXCJdIn0sIlNldHRpbmdzIjp7IiRpZCI6IjM2MCIsIkltcGFPcHRpb25zIjp7IiRpZCI6IjM2MS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MzYyIiwiVXNlVGltZSI6ZmFsc2UsIldvcmtEYXlTdGFydCI6IjAwOjAwOjAwIiwiV29ya0RheUVuZCI6IjIzOjU5OjAwIn0sIkxhc3RVc2VkVGVtcGxhdGVJZCI6IjIyZDU1ZmM2LTRkZmUtNDc4Yy04NzEwLTk5YjE5MDU2ZGU4NiJ9"/>
  <p:tag name="__MASTER" val="__part_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yMy4wMC4wMCIsIkVkaXRpb24iOiJQbHVzIiwiSXNQbHVzRWRpdGlvbiI6dHJ1ZX0sIkVmZmVjdCI6MCwiU3R5bGUiOnsiJGlkIjoiMyIsIlRpbWViYW5kU3R5bGUiOnsiJGlkIjoiNCIsIlNjYWxlTWFya2luZyI6MCwiU2hhcGUiOjMsIlNoYXBlU3R5bGUiOnsiJGlkIjoiNSIsIk1hcmdpbiI6eyIkaWQiOiI2IiwiVG9wIjowLCJMZWZ0IjoxMCwiUmlnaHQiOjEwLCJCb3R0b20iOjB9LCJQYWRkaW5nIjp7IiRpZCI6IjciLCJUb3AiOjMsIkxlZnQiOjAsIlJpZ2h0IjowLCJCb3R0b20iOjN9LCJCYWNrZ3JvdW5kIjp7IiRpZCI6IjgiLCJDb2xvciI6eyIkaWQiOiI5IiwiQSI6MjU1LCJSIjoyNDMsIkciOjI1NSwiQiI6MTg5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MCwiRm9udE5hbWUiOiJBcmlhbCBOYXJyb3ciLCJJc0JvbGQiOnRydWUsIklzSXRhbGljIjpmYWxzZSwiSXNVbmRlcmxpbmVkIjpmYWxzZSwiUGFyZW50U3R5bGUiOm51bGx9LCJBdXRvU2l6ZSI6MCwiRm9yZWdyb3VuZCI6eyIkaWQiOiIxNSIsIkNvbG9yIjp7IiRpZCI6IjE2IiwiQSI6MjU1LCJSIjoyNTUsIkciOjIyLCJCIjo4NH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MCwiRm9udE5hbWUiOiJBcmlhbCBOYXJyb3ciLCJJc0JvbGQiOnRydWUsIklzSXRhbGljIjpmYWxzZSwiSXNVbmRlcmxpbmVkIjpmYWxzZSwiUGFyZW50U3R5bGUiOm51bGx9LCJBdXRvU2l6ZSI6MCwiRm9yZWdyb3VuZCI6eyIkaWQiOiIyMyIsIkNvbG9yIjp7IiRpZCI6IjI0IiwiQSI6MjU1LCJSIjoyNTUsIkciOjIyLCJCIjo4NH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XJpYWwgTmFycm93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jU1LCJSIjoyNTUsIkciOjI1NSwiQiI6MjU1fX0sIklzVmlzaWJsZSI6dHJ1ZSwiV2lkdGgiOjAuMCwiSGVpZ2h0IjowLjAsIkJvcmRlclN0eWxlIjpudWxsLCJQYXJlbnRTdHlsZSI6bnVsbH0sIlRvZGF5TWFya2VyU3R5bGUiOnsiJGlkIjoiMzciLCJNYXJnaW4iOnsiJGlkIjoiMzgiLCJUb3AiOjAsIkxlZnQiOjAsIlJpZ2h0IjowLCJCb3R0b20iOjB9LCJQYWRkaW5nIjp7IiRpZCI6IjM5IiwiVG9wIjowLCJMZWZ0IjowLCJSaWdodCI6MCwiQm90dG9tIjowfSwiQmFja2dyb3VuZCI6eyIkaWQiOiI0MCIsIkNvbG9yIjp7IiRpZCI6IjQxIiwiQSI6MjU1LCJSIjoyNTUsIkciOjAsIkIiOjB9fSwiSXNWaXNpYmxlIjp0cnVlLCJXaWR0aCI6MC4wLCJIZWlnaHQiOjAuMCwiQm9yZGVyU3R5bGUiOm51bGwsIlBhcmVudFN0eWxlIjpudWxsfSwiU2NhbGVTdHlsZSI6eyIkaWQiOiI0MiIsIlNob3dTZWdtZW50U2VwYXJhdG9ycyI6ZmFsc2UsIlNlZ21lbnRTZXBhcmF0b3JPcGFjaXR5IjozMCwiRm9udFNldHRpbmdzIjp7IiRpZCI6IjQzIiwiRm9udFNpemUiOjEyLCJGb250TmFtZSI6IkFyaWFsIE5hcnJvdyIsIklzQm9sZCI6ZmFsc2UsIklzSXRhbGljIjpmYWxzZSwiSXNVbmRlcmxpbmVkIjpmYWxzZSwiUGFyZW50U3R5bGUiOm51bGx9LCJBdXRvU2l6ZSI6MCwiRm9yZWdyb3VuZCI6eyIkaWQiOiI0NCIsIkNvbG9yIjp7IiRpZCI6IjQ1IiwiQSI6MjU1LCJSIjo3MiwiRyI6NzAsIkIiOjEwO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GlkIjoiNDkiLCJBIjo4OSwiUiI6MCwiRyI6MCwiQiI6MH19LCJJc1Zpc2libGUiOnRydWUsIldpZHRoIjowLjAsIkhlaWdodCI6MC4wLCJCb3JkZXJTdHlsZSI6bnVsbCwiUGFyZW50U3R5bGUiOm51bGx9LCJFbGFwc2VkVGltZUJhY2tncm91bmQiOnsiJGlkIjoiNTAiLCJDb2xvciI6eyIkaWQiOiI1MSIsIkEiOjc3LCJSIjozNiwiRyI6MTIzLCJCIjoxNjB9fSwiQXBwZW5kWWVhck9uWWVhckNoYW5nZSI6dHJ1ZSwiRWxhcHNlZFRpbWVGb3JtYXQiOjAsIlRvZGF5TWFya2VyUG9zaXRpb24iOjIsIlF1aWNrUG9zaXRpb24iOjMsIkFic29sdXRlUG9zaXRpb24iOjI5OS43LCJNYXJnaW4iOnsiJGlkIjoiNTIiLCJUb3AiOjAsIkxlZnQiOjEwLCJSaWdodCI6MTAsIkJvdHRvbSI6MH0sIlBhZGRpbmciOnsiJGlkIjoiNTMiLCJUb3AiOjAsIkxlZnQiOjAsIlJpZ2h0IjowLCJCb3R0b20iOjB9LCJCYWNrZ3JvdW5kIjp7IiRpZCI6IjU0IiwiQ29sb3IiOnsiJGlkIjoiNTUiLCJBIjoyNTUsIlIiOjY4LCJHIjo4NCwiQiI6MTA2fX0sIklzVmlzaWJsZSI6dHJ1ZSwiV2lkdGgiOjAuMCwiSGVpZ2h0IjowLjAsIkJvcmRlclN0eWxlIjpudWxsLCJQYXJlbnRTdHlsZSI6bnVsbH0sIkRlZmF1bHRNaWxlc3RvbmVTdHlsZSI6eyIkaWQiOiI1NiIsIlNoYXBlIjo3LCJDb25uZWN0b3JNYXJnaW4iOnsiJGlkIjoiNTciLCJUb3AiOjAsIkxlZnQiOjIsIlJpZ2h0IjoyLCJCb3R0b20iOjB9LCJDb25uZWN0b3JTdHlsZSI6eyIkaWQiOiI1OCIsIkxpbmVDb2xvciI6eyIkaWQiOiI1OSIsIiR0eXBlIjoiTkxSRS5Db21tb24uRG9tLlNvbGlkQ29sb3JCcnVzaCwgTkxSRS5Db21tb24iLCJDb2xvciI6eyIkaWQiOiI2MCIsIkEiOjEyNywiUiI6NzksIkciOjEyOSwiQiI6MTg5fX0sIkxpbmVXZWlnaHQiOjEuMCwiTGluZVR5cGUiOjAsIlBhcmVudFN0eWxlIjpudWxsfSwiSXNCZWxvd1RpbWViYW5kIjpmYWxzZSwiSGlkZURhdGUiOmZhbHNlLCJTaGFwZVNpemUiOjE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wLCJHIjoxMTQsIkIiOjE4OH19LCJJc1Zpc2libGUiOnRydWUsIldpZHRoIjoxOC4wLCJIZWlnaHQiOjIw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IsIkZvbnROYW1lIjoiQXJpYWwgTmFycm93IiwiSXNCb2xkIjpmYWxzZSwiSXNJdGFsaWMiOmZhbHNlLCJJc1VuZGVybGluZWQiOmZhbHNlLCJQYXJlbnRTdHlsZSI6bnVsbH0sIkF1dG9TaXplIjowLCJGb3JlZ3JvdW5kIjp7IiRpZCI6IjcyIiwiQ29sb3IiOnsiJGlkIjoiNz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QiLCJUb3AiOjAsIkxlZnQiOjAsIlJpZ2h0IjowLCJCb3R0b20iOjB9LCJQYWRkaW5nIjp7IiRpZCI6Ijc1IiwiVG9wIjowLCJMZWZ0IjowLCJSaWdodCI6MCwiQm90dG9tIjowfSwiQmFja2dyb3VuZCI6eyIkaWQiOiI3NiIsIkNvbG9yIjp7IiRyZWYiOiI0OSJ9fSwiSXNWaXNpYmxlIjp0cnVlLCJXaWR0aCI6MC4wLCJIZWlnaHQiOjAuMCwiQm9yZGVyU3R5bGUiOm51bGwsIlBhcmVudFN0eWxlIjpudWxsfSwiRGF0ZVN0eWxlIjp7IiRpZCI6Ijc3IiwiRm9udFNldHRpbmdzIjp7IiRpZCI6Ijc4IiwiRm9udFNpemUiOjEwLCJGb250TmFtZSI6IkFyaWFsIE5hcnJvdyIsIklzQm9sZCI6ZmFsc2UsIklzSXRhbGljIjpmYWxzZSwiSXNVbmRlcmxpbmVkIjpmYWxzZSwiUGFyZW50U3R5bGUiOm51bGx9LCJBdXRvU2l6ZSI6MCwiRm9yZWdyb3VuZCI6eyIkaWQiOiI3OSIsIkNvbG9yIjp7IiRpZCI6I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SIsIlRvcCI6MCwiTGVmdCI6MCwiUmlnaHQiOjAsIkJvdHRvbSI6MH0sIlBhZGRpbmciOnsiJGlkIjoiODIiLCJUb3AiOjAsIkxlZnQiOjAsIlJpZ2h0IjowLCJCb3R0b20iOjB9LCJCYWNrZ3JvdW5kIjp7IiRpZCI6IjgzIiwiQ29sb3IiOnsiJHJlZiI6IjQ5In19LCJJc1Zpc2libGUiOmZhbHNlLCJXaWR0aCI6MC4wLCJIZWlnaHQiOjAuMCwiQm9yZGVyU3R5bGUiOm51bGwsIlBhcmVudFN0eWxlIjpudWxsfSwiRGF0ZUZvcm1hdCI6eyIkaWQiOiI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UiLCJTaGFwZSI6MSwiU2hhcGVUaGlja25lc3MiOjIsIkR1cmF0aW9uRm9ybWF0IjowLCJJbmNsdWRlTm9uV29ya2luZ0RheXNJbkR1cmF0aW9uIjpmYWxzZSwiUGVyY2VudGFnZUNvbXBsZXRlU3R5bGUiOnsiJGlkIjoiODYiLCJGb250U2V0dGluZ3MiOnsiJGlkIjoiODciLCJGb250U2l6ZSI6MTAsIkZvbnROYW1lIjoiQ2FsaWJyaSIsIklzQm9sZCI6ZmFsc2UsIklzSXRhbGljIjpmYWxzZSwiSXNVbmRlcmxpbmVkIjpmYWxzZSwiUGFyZW50U3R5bGUiOm51bGx9LCJBdXRvU2l6ZSI6MCwiRm9yZWdyb3VuZCI6eyIkaWQiOiI4OCIsIkNvbG9yIjp7IiRpZCI6Ijg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MCIsIlRvcCI6MCwiTGVmdCI6MCwiUmlnaHQiOjAsIkJvdHRvbSI6MH0sIlBhZGRpbmciOnsiJGlkIjoiOTEiLCJUb3AiOjAsIkxlZnQiOjAsIlJpZ2h0IjowLCJCb3R0b20iOjB9LCJCYWNrZ3JvdW5kIjp7IiRpZCI6IjkyIiwiQ29sb3IiOnsiJHJlZiI6IjQ5In19LCJJc1Zpc2libGUiOnRydWUsIldpZHRoIjowLjAsIkhlaWdodCI6MC4wLCJCb3JkZXJTdHlsZSI6bnVsbCwiUGFyZW50U3R5bGUiOm51bGx9LCJEdXJhdGlvbl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NyIsIlRvcCI6MCwiTGVmdCI6MCwiUmlnaHQiOjAsIkJvdHRvbSI6MH0sIlBhZGRpbmciOnsiJGlkIjoiOTgiLCJUb3AiOjAsIkxlZnQiOjAsIlJpZ2h0IjowLCJCb3R0b20iOjB9LCJCYWNrZ3JvdW5kIjp7IiRpZCI6Ijk5IiwiQ29sb3IiOnsiJHJlZiI6IjQ5In19LCJJc1Zpc2libGUiOnRydWUsIldpZHRoIjowLjAsIkhlaWdodCI6MC4wLCJCb3JkZXJTdHlsZSI6bnVsbCwiUGFyZW50U3R5bGUiOm51bGx9LCJIb3Jpem9udGFsQ29ubmVjdG9yU3R5bGUiOnsiJGlkIjoiMTAwIiwiTGluZUNvbG9yIjp7IiRpZCI6IjEwMSIsIiR0eXBlIjoiTkxSRS5Db21tb24uRG9tLlNvbGlkQ29sb3JCcnVzaCwgTkxSRS5Db21tb24iLCJDb2xvciI6eyIkaWQiOiIxMDIiLCJBIjoyNTUsIlIiOjIwNCwiRyI6MjA0LCJCIjoyMDR9fSwiTGluZVdlaWdodCI6MC4wLCJMaW5lVHlwZSI6MCwiUGFyZW50U3R5bGUiOm51bGx9LCJWZXJ0aWNhbENvbm5lY3RvclN0eWxlIjp7IiRpZCI6IjEwMyIsIkxpbmVDb2xvciI6eyIkaWQiOiIxMDQiLCIkdHlwZSI6Ik5MUkUuQ29tbW9uLkRvbS5Tb2xpZENvbG9yQnJ1c2gsIE5MUkUuQ29tbW9uIiwiQ29sb3IiOnsiJGlkIjoiMTA1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xMCwiSXNCZWxvd1RpbWViYW5kIjpmYWxzZSwiUGVyY2VudGFnZUNvbXBsZXRlU2hhcGVPcGFjaXR5IjozNSwiU2hhcGVTdHlsZSI6eyIkaWQiOiIxMDYiLCJNYXJnaW4iOnsiJGlkIjoiMTA3IiwiVG9wIjowLCJMZWZ0Ijo0LCJSaWdodCI6NCwiQm90dG9tIjowfSwiUGFkZGluZyI6eyIkaWQiOiIxMDgiLCJUb3AiOjAsIkxlZnQiOjAsIlJpZ2h0IjowLCJCb3R0b20iOjB9LCJCYWNrZ3JvdW5kIjp7IiRpZCI6IjEwOSIsIkNvbG9yIjp7IiRpZCI6IjExMCIsIkEiOjI1NSwiUiI6MzYsIkciOjEyMywiQiI6MTYwfX0sIklzVmlzaWJsZSI6dHJ1ZSwiV2lkdGgiOjAuMCwiSGVpZ2h0IjoyMi4wLCJCb3JkZXJTdHlsZSI6eyIkaWQiOiIxMTEiLCJMaW5lQ29sb3IiOnsiJGlkIjoiMTEyIiwiJHR5cGUiOiJOTFJFLkNvbW1vbi5Eb20uU29saWRDb2xvckJydXNoLCBOTFJFLkNvbW1vbiIsIkNvbG9yIjp7IiRpZCI6IjExMyIsIkEiOjI1NSwiUiI6NzIsIkciOjcwLCJCIjoxMDl9fSwiTGluZVdlaWdodCI6MC4wLCJMaW5lVHlwZSI6MCwiUGFyZW50U3R5bGUiOm51bGx9LCJQYXJlbnRTdHlsZSI6bnVsbH0sIlRpdGxlU3R5bGUiOnsiJGlkIjoiMTE0IiwiRm9udFNldHRpbmdzIjp7IiRpZCI6IjExNSIsIkZvbnRTaXplIjoxMiwiRm9udE5hbWUiOiJBcmlhbCBOYXJyb3ciLCJJc0JvbGQiOmZhbHNlLCJJc0l0YWxpYyI6ZmFsc2UsIklzVW5kZXJsaW5lZCI6ZmFsc2UsIlBhcmVudFN0eWxlIjpudWxsfSwiQXV0b1NpemUiOjAsIkZvcmVncm91bmQiOnsiJGlkIjoiMTE2IiwiQ29sb3IiOnsiJGlkIjoiMTE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xOCIsIlRvcCI6MCwiTGVmdCI6MCwiUmlnaHQiOjAsIkJvdHRvbSI6MH0sIlBhZGRpbmciOnsiJGlkIjoiMTE5IiwiVG9wIjowLCJMZWZ0IjowLCJSaWdodCI6MCwiQm90dG9tIjowfSwiQmFja2dyb3VuZCI6eyIkaWQiOiIxMjAiLCJDb2xvciI6eyIkcmVmIjoiNDkifX0sIklzVmlzaWJsZSI6dHJ1ZSwiV2lkdGgiOjAuMCwiSGVpZ2h0IjowLjAsIkJvcmRlclN0eWxlIjpudWxsLCJQYXJlbnRTdHlsZSI6bnVsbH0sIkRhdGVTdHlsZSI6eyIkaWQiOiIxMjEiLCJGb250U2V0dGluZ3MiOnsiJGlkIjoiMTIyIiwiRm9udFNpemUiOjEwLCJGb250TmFtZSI6IkNhbGlicmkiLCJJc0JvbGQiOmZhbHNlLCJJc0l0YWxpYyI6ZmFsc2UsIklzVW5kZXJsaW5lZCI6ZmFsc2UsIlBhcmVudFN0eWxlIjpudWxsfSwiQXV0b1NpemUiOjAsIkZvcmVncm91bmQiOnsiJGlkIjoiMTIzIiwiQ29sb3IiOnsiJGlkIjoiMTI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NDk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0cnVlfSwiU2NhbGUiOnsiJGlkIjoiMTMwIiwiU3RhcnREYXRlIjoiMjAxNi0xMi0yMVQyMzo1OTowMCIsIkVuZERhdGUiOiIyMDIzLTEwLTE0VDIzOjU5OjAwIiwiRm9ybWF0IjoiTU1NIiwiVHlwZSI6MiwiQXV0b0RhdGVSYW5nZSI6dHJ1ZSwiV29ya2luZ0RheXMiOjMxLCJUb2RheU1hcmtlclRleHQiOiJUb2RheSIsIkF1dG9TY2FsZVR5cGUiOmZhbHNlfSwiTWlsZXN0b25lcyI6W3siJGlkIjoiMTMxIiwiRGF0ZSI6IjIwMTgtMTEtMTNUMjM6NTk6MDAiLCJTdHlsZSI6eyIkaWQiOiIxMzIiLCJTaGFwZSI6NywiQ29ubmVjdG9yTWFyZ2luIjp7IiRyZWYiOiI1NyJ9LCJDb25uZWN0b3JTdHlsZSI6eyIkaWQiOiIxMzMiLCJMaW5lQ29sb3IiOnsiJHJlZiI6IjU5In0sIkxpbmVXZWlnaHQiOjEuMCwiTGluZVR5cGUiOjAsIlBhcmVudFN0eWxlIjpudWxsfSwiSXNCZWxvd1RpbWViYW5kIjpmYWxzZSwiSGlkZURhdGUiOmZhbHNlLCJTaGFwZVNpemUiOjEsIlNwYWNpbmciOjIuMCwiUGFkZGluZyI6eyIkcmVmIjoiNjEifSwiU2hhcGVTdHlsZSI6eyIkaWQiOiIxMzQiLCJNYXJnaW4iOnsiJHJlZiI6IjYzIn0sIlBhZGRpbmciOnsiJHJlZiI6IjY0In0sIkJhY2tncm91bmQiOnsiJGlkIjoiMTM1IiwiQ29sb3IiOnsiJGlkIjoiMTM2IiwiQSI6MjU1LCJSIjo2MSwiRyI6MTMyLCJCIjoxNjh9fSwiSXNWaXNpYmxlIjp0cnVlLCJXaWR0aCI6MTguMCwiSGVpZ2h0IjoyMC4wLCJCb3JkZXJTdHlsZSI6eyIkaWQiOiIxMzciLCJMaW5lQ29sb3IiOnsiJHJlZiI6IjY4In0sIkxpbmVXZWlnaHQiOjAuMCwiTGluZVR5cGUiOjAsIlBhcmVudFN0eWxlIjpudWxsfSwiUGFyZW50U3R5bGUiOm51bGx9LCJUaXRsZVN0eWxlIjp7IiRpZCI6IjEzOCIsIkZvbnRTZXR0aW5ncyI6eyIkaWQiOiIxMzkiLCJGb250U2l6ZSI6MTIsIkZvbnROYW1lIjoiQXJpYWwgTmFycm93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TQwIiwiTGluZUNvbG9yIjpudWxsLCJMaW5lV2VpZ2h0IjowLjAsIkxpbmVUeXBlIjowLCJQYXJlbnRTdHlsZSI6bnVsbH0sIlBhcmVudFN0eWxlIjpudWxsfSwiRGF0ZVN0eWxlIjp7IiRpZCI6IjE0MSIsIkZvbnRTZXR0aW5ncyI6eyIkaWQiOiIxNDIiLCJGb250U2l6ZSI6MTAsIkZvbnROYW1lIjoiQXJpYWwgTmFycm93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mYWxzZSwiV2lkdGgiOjAuMCwiSGVpZ2h0IjowLjAsIkJvcmRlclN0eWxlIjp7IiRpZCI6IjE0MyIsIkxpbmVDb2xvciI6bnVsbCwiTGluZVdlaWdodCI6MC4wLCJMaW5lVHlwZSI6MCwiUGFyZW50U3R5bGUiOm51bGx9LCJQYXJlbnRTdHlsZSI6bnVsbH0sIkRhdGVGb3JtYXQiOnsiJGlkIjoiMT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1LCJQZXJjZW50YWdlQ29tcGxldGUiOm51bGwsIlBvc2l0aW9uIjp7IlJhdGlvIjowLjE0NTg5NTA0NjY1Nzk4NjExLCJJc0N1c3RvbSI6ZmFsc2V9LCJEYXRlRm9ybWF0Ijp7IiRyZWYiOiIxNDQifSwiSWQiOiJmMjg5NGJmNi0yNGNhLTQ5ZWYtOGViYi02OWZiZTJkN2Q1M2EiLCJJbXBvcnRJZCI6bnVsbCwiVGl0bGUiOiJEZXNpZ24gRGV2ZWxvcG1lbnQiLCJOb3RlIjpudWxsLCJIeXBlcmxpbmsiOm51bGwsIklzQ2hhbmdlZCI6ZmFsc2UsIklzTmV3IjpmYWxzZX0seyIkaWQiOiIxNDUiLCJEYXRlIjoiMjAxOS0wMS0xOFQyMzo1OTowMCIsIlN0eWxlIjp7IiRpZCI6IjE0NiIsIlNoYXBlIjoxOSwiQ29ubmVjdG9yTWFyZ2luIjp7IiRyZWYiOiI1NyJ9LCJDb25uZWN0b3JTdHlsZSI6eyIkaWQiOiIxNDciLCJMaW5lQ29sb3IiOnsiJHJlZiI6IjU5In0sIkxpbmVXZWlnaHQiOjEuMCwiTGluZVR5cGUiOjAsIlBhcmVudFN0eWxlIjpudWxsfSwiSXNCZWxvd1RpbWViYW5kIjpmYWxzZSwiSGlkZURhdGUiOmZhbHNlLCJTaGFwZVNpemUiOjMsIlNwYWNpbmciOjIuMCwiUGFkZGluZyI6eyIkcmVmIjoiNjEifSwiU2hhcGVTdHlsZSI6eyIkaWQiOiIxNDgiLCJNYXJnaW4iOnsiJHJlZiI6IjYzIn0sIlBhZGRpbmciOnsiJHJlZiI6IjY0In0sIkJhY2tncm91bmQiOnsiJGlkIjoiMTQ5IiwiQ29sb3IiOnsiJGlkIjoiMTUwIiwiQSI6MjU1LCJSIjoyNTUsIkciOjIyLCJCIjo4NH19LCJJc1Zpc2libGUiOnRydWUsIldpZHRoIjo5Ljc1LCJIZWlnaHQiOjkuNzUsIkJvcmRlclN0eWxlIjp7IiRpZCI6IjE1MSIsIkxpbmVDb2xvciI6eyIkcmVmIjoiNjgifSwiTGluZVdlaWdodCI6MC4wLCJMaW5lVHlwZSI6MCwiUGFyZW50U3R5bGUiOm51bGx9LCJQYXJlbnRTdHlsZSI6bnVsbH0sIlRpdGxlU3R5bGUiOnsiJGlkIjoiMTUyIiwiRm9udFNldHRpbmdzIjp7IiRpZCI6IjE1MyIsIkZvbnRTaXplIjoxMiwiRm9udE5hbWUiOiJBcmlhbCBOYXJyb3ciLCJJc0JvbGQiOmZhbHNlLCJJc0l0YWxpYyI6ZmFsc2UsIklzVW5kZXJsaW5lZCI6ZmFsc2UsIlBhcmVudFN0eWxlIjpudWxsfSwiQXV0b1NpemUiOjIsIkZvcmVncm91bmQiOnsiJGlkIjoiMTU0IiwiQ29sb3IiOnsiJGlkIjoiMTU1IiwiQSI6MjU1LCJSIjowLCJHIjowLCJCIjowfX0sIk1heFdpZHRoIjo1Ni41NzkwNTU3ODYxMzI4MTIsIk1heEhlaWdodCI6IkluZmluaXR5IiwiU21hcnRGb3JlZ3JvdW5kSXNBY3RpdmUiOmZhbHNlLCJIb3Jpem9udGFsQWxpZ25tZW50IjowLCJWZXJ0aWNhbEFsaWdubWVudCI6MCwiU21hcnRGb3JlZ3JvdW5kIjpudWxsLCJCYWNrZ3JvdW5kRmlsbFR5cGUiOjAsIk1hcmdpbiI6eyIkcmVmIjoiNzQifSwiUGFkZGluZyI6eyIkcmVmIjoiNzUifSwiQmFja2dyb3VuZCI6eyIkcmVmIjoiNzYifSwiSXNWaXNpYmxlIjp0cnVlLCJXaWR0aCI6MC4wLCJIZWlnaHQiOjAuMCwiQm9yZGVyU3R5bGUiOnsiJGlkIjoiMTU2IiwiTGluZUNvbG9yIjpudWxsLCJMaW5lV2VpZ2h0IjowLjAsIkxpbmVUeXBlIjowLCJQYXJlbnRTdHlsZSI6bnVsbH0sIlBhcmVudFN0eWxlIjpudWxsfSwiRGF0ZVN0eWxlIjp7IiRpZCI6IjE1NyIsIkZvbnRTZXR0aW5ncyI6eyIkaWQiOiIxNTgiLCJGb250U2l6ZSI6MTAsIkZvbnROYW1lIjoiQXJpYWwgTmFycm93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mYWxzZSwiV2lkdGgiOjAuMCwiSGVpZ2h0IjowLjAsIkJvcmRlclN0eWxlIjp7IiRpZCI6IjE1OSIsIkxpbmVDb2xvciI6bnVsbCwiTGluZVdlaWdodCI6MC4wLCJMaW5lVHlwZSI6MCwiUGFyZW50U3R5bGUiOm51bGx9LCJQYXJlbnRTdHlsZSI6bnVsbH0sIkRhdGVGb3JtYXQiOnsiJGlkIjoiMT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YsIlBlcmNlbnRhZ2VDb21wbGV0ZSI6bnVsbCwiUG9zaXRpb24iOnsiUmF0aW8iOjAuMTMzNjI1NTQ2MjA4MTM0NDEsIklzQ3VzdG9tIjpmYWxzZX0sIkRhdGVGb3JtYXQiOnsiJHJlZiI6IjE2MCJ9LCJJZCI6IjhhYzNjMWY3LWU2NjMtNGM4ZS05YmQwLWNmMjMzMmJjNDFmMyIsIkltcG9ydElkIjpudWxsLCJUaXRsZSI6IkREIEVzdGltYXRpbmciLCJOb3RlIjpudWxsLCJIeXBlcmxpbmsiOm51bGwsIklzQ2hhbmdlZCI6ZmFsc2UsIklzTmV3IjpmYWxzZX0seyIkaWQiOiIxNjEiLCJEYXRlIjoiMjAxOS0wNC0xNVQyMzo1OTowMCIsIlN0eWxlIjp7IiRpZCI6IjE2MiIsIlNoYXBlIjoxOSwiQ29ubmVjdG9yTWFyZ2luIjp7IiRyZWYiOiI1NyJ9LCJDb25uZWN0b3JTdHlsZSI6eyIkaWQiOiIxNjMiLCJMaW5lQ29sb3IiOnsiJHJlZiI6IjU5In0sIkxpbmVXZWlnaHQiOjEuMCwiTGluZVR5cGUiOjAsIlBhcmVudFN0eWxlIjpudWxsfSwiSXNCZWxvd1RpbWViYW5kIjpmYWxzZSwiSGlkZURhdGUiOmZhbHNlLCJTaGFwZVNpemUiOjMsIlNwYWNpbmciOjIuMCwiUGFkZGluZyI6eyIkcmVmIjoiNjEifSwiU2hhcGVTdHlsZSI6eyIkaWQiOiIxNjQiLCJNYXJnaW4iOnsiJHJlZiI6IjYzIn0sIlBhZGRpbmciOnsiJHJlZiI6IjY0In0sIkJhY2tncm91bmQiOnsiJGlkIjoiMTY1IiwiQ29sb3IiOnsiJGlkIjoiMTY2IiwiQSI6MjU1LCJSIjoyNTUsIkciOjIyLCJCIjo4NH19LCJJc1Zpc2libGUiOnRydWUsIldpZHRoIjo5Ljc1LCJIZWlnaHQiOjkuNzUsIkJvcmRlclN0eWxlIjp7IiRpZCI6IjE2NyIsIkxpbmVDb2xvciI6eyIkcmVmIjoiNjgifSwiTGluZVdlaWdodCI6MC4wLCJMaW5lVHlwZSI6MCwiUGFyZW50U3R5bGUiOm51bGx9LCJQYXJlbnRTdHlsZSI6bnVsbH0sIlRpdGxlU3R5bGUiOnsiJGlkIjoiMTY4IiwiRm9udFNldHRpbmdzIjp7IiRpZCI6IjE2OSIsIkZvbnRTaXplIjoxMiwiRm9udE5hbWUiOiJBcmlhbCBOYXJyb3c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NzAiLCJMaW5lQ29sb3IiOm51bGwsIkxpbmVXZWlnaHQiOjAuMCwiTGluZVR5cGUiOjAsIlBhcmVudFN0eWxlIjpudWxsfSwiUGFyZW50U3R5bGUiOm51bGx9LCJEYXRlU3R5bGUiOnsiJGlkIjoiMTcxIiwiRm9udFNldHRpbmdzIjp7IiRpZCI6IjE3Mi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czIiwiTGluZUNvbG9yIjpudWxsLCJMaW5lV2VpZ2h0IjowLjAsIkxpbmVUeXBlIjowLCJQYXJlbnRTdHlsZSI6bnVsbH0sIlBhcmVudFN0eWxlIjpudWxsfSwiRGF0ZUZvcm1hdCI6eyIkcmVmIjoiODQifSwiSXNWaXNpYmxlIjp0cnVlLCJQYXJlbnRTdHlsZSI6bnVsbH0sIkluZGV4Ijo3LCJQZXJjZW50YWdlQ29tcGxldGUiOm51bGwsIlBvc2l0aW9uIjp7IlJhdGlvIjowLjAsIklzQ3VzdG9tIjpmYWxzZX0sIkRhdGVGb3JtYXQiOnsiJHJlZiI6Ijg0In0sIklkIjoiNzU2ZDk4NDQtM2YxMy00ZWVlLTgxYjYtNDM3NGU2ZjE4MTFlIiwiSW1wb3J0SWQiOm51bGwsIlRpdGxlIjoiNjAlIEVzdC4iLCJOb3RlIjpudWxsLCJIeXBlcmxpbmsiOm51bGwsIklzQ2hhbmdlZCI6ZmFsc2UsIklzTmV3IjpmYWxzZX0seyIkaWQiOiIxNzQiLCJEYXRlIjoiMjAxOS0wNi0yNFQyMzo1OTowMCIsIlN0eWxlIjp7IiRpZCI6IjE3NSIsIlNoYXBlIjoxOSwiQ29ubmVjdG9yTWFyZ2luIjp7IiRyZWYiOiI1NyJ9LCJDb25uZWN0b3JTdHlsZSI6eyIkaWQiOiIxNzYiLCJMaW5lQ29sb3IiOnsiJHJlZiI6IjU5In0sIkxpbmVXZWlnaHQiOjEuMCwiTGluZVR5cGUiOjAsIlBhcmVudFN0eWxlIjpudWxsfSwiSXNCZWxvd1RpbWViYW5kIjpmYWxzZSwiSGlkZURhdGUiOmZhbHNlLCJTaGFwZVNpemUiOjMsIlNwYWNpbmciOjIuMCwiUGFkZGluZyI6eyIkcmVmIjoiNjEifSwiU2hhcGVTdHlsZSI6eyIkaWQiOiIxNzciLCJNYXJnaW4iOnsiJHJlZiI6IjYzIn0sIlBhZGRpbmciOnsiJHJlZiI6IjY0In0sIkJhY2tncm91bmQiOnsiJGlkIjoiMTc4IiwiQ29sb3IiOnsiJGlkIjoiMTc5IiwiQSI6MjU1LCJSIjoyNTUsIkciOjIyLCJCIjo4NH19LCJJc1Zpc2libGUiOnRydWUsIldpZHRoIjo5Ljc1LCJIZWlnaHQiOjkuNzUsIkJvcmRlclN0eWxlIjp7IiRpZCI6IjE4MCIsIkxpbmVDb2xvciI6eyIkcmVmIjoiNjgifSwiTGluZVdlaWdodCI6MC4wLCJMaW5lVHlwZSI6MCwiUGFyZW50U3R5bGUiOm51bGx9LCJQYXJlbnRTdHlsZSI6bnVsbH0sIlRpdGxlU3R5bGUiOnsiJGlkIjoiMTgxIiwiRm9udFNldHRpbmdzIjp7IiRpZCI6IjE4MiIsIkZvbnRTaXplIjoxMiwiRm9udE5hbWUiOiJBcmlhbCBOYXJyb3c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ODMiLCJMaW5lQ29sb3IiOm51bGwsIkxpbmVXZWlnaHQiOjAuMCwiTGluZVR5cGUiOjAsIlBhcmVudFN0eWxlIjpudWxsfSwiUGFyZW50U3R5bGUiOm51bGx9LCJEYXRlU3R5bGUiOnsiJGlkIjoiMTg0IiwiRm9udFNldHRpbmdzIjp7IiRpZCI6IjE4NS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g2IiwiTGluZUNvbG9yIjpudWxsLCJMaW5lV2VpZ2h0IjowLjAsIkxpbmVUeXBlIjowLCJQYXJlbnRTdHlsZSI6bnVsbH0sIlBhcmVudFN0eWxlIjpudWxsfSwiRGF0ZUZvcm1hdCI6eyIkcmVmIjoiODQifSwiSXNWaXNpYmxlIjp0cnVlLCJQYXJlbnRTdHlsZSI6bnVsbH0sIkluZGV4Ijo4LCJQZXJjZW50YWdlQ29tcGxldGUiOm51bGwsIlBvc2l0aW9uIjp7IlJhdGlvIjowLjAsIklzQ3VzdG9tIjpmYWxzZX0sIkRhdGVGb3JtYXQiOnsiJHJlZiI6Ijg0In0sIklkIjoiOGU3MzZjMTgtZThkOS00MDE2LThjMzUtODAxZWY4YzVkOGEzIiwiSW1wb3J0SWQiOm51bGwsIlRpdGxlIjoiOTAlIEVzdC4iLCJOb3RlIjpudWxsLCJIeXBlcmxpbmsiOm51bGwsIklzQ2hhbmdlZCI6ZmFsc2UsIklzTmV3IjpmYWxzZX0seyIkaWQiOiIxODciLCJEYXRlIjoiMjAxOS0wNy0yN1QyMzo1OTowMFoiLCJTdHlsZSI6eyIkaWQiOiIxODgiLCJTaGFwZSI6NywiQ29ubmVjdG9yTWFyZ2luIjp7IiRyZWYiOiI1NyJ9LCJDb25uZWN0b3JTdHlsZSI6eyIkaWQiOiIxODkiLCJMaW5lQ29sb3IiOnsiJHJlZiI6IjU5In0sIkxpbmVXZWlnaHQiOjEuMCwiTGluZVR5cGUiOjAsIlBhcmVudFN0eWxlIjpudWxsfSwiSXNCZWxvd1RpbWViYW5kIjpmYWxzZSwiSGlkZURhdGUiOmZhbHNlLCJTaGFwZVNpemUiOjEsIlNwYWNpbmciOjIuMCwiUGFkZGluZyI6eyIkcmVmIjoiNjEifSwiU2hhcGVTdHlsZSI6eyIkaWQiOiIxOTAiLCJNYXJnaW4iOnsiJHJlZiI6IjYzIn0sIlBhZGRpbmciOnsiJHJlZiI6IjY0In0sIkJhY2tncm91bmQiOnsiJGlkIjoiMTkxIiwiQ29sb3IiOnsiJGlkIjoiMTkyIiwiQSI6MjU1LCJSIjo3MCwiRyI6MjA1LCJCIjoyMDd9fSwiSXNWaXNpYmxlIjp0cnVlLCJXaWR0aCI6MTguMCwiSGVpZ2h0IjoyMC4wLCJCb3JkZXJTdHlsZSI6eyIkaWQiOiIxOTMiLCJMaW5lQ29sb3IiOnsiJHJlZiI6IjY4In0sIkxpbmVXZWlnaHQiOjAuMCwiTGluZVR5cGUiOjAsIlBhcmVudFN0eWxlIjpudWxsfSwiUGFyZW50U3R5bGUiOm51bGx9LCJUaXRsZVN0eWxlIjp7IiRpZCI6IjE5NCIsIkZvbnRTZXR0aW5ncyI6eyIkaWQiOiIxOTUiLCJGb250U2l6ZSI6MTIsIkZvbnROYW1lIjoiQXJpYWwgTmFycm93IiwiSXNCb2xkIjpmYWxzZSwiSXNJdGFsaWMiOmZhbHNlLCJJc1VuZGVybGluZWQiOmZhbHNlLCJQYXJlbnRTdHlsZSI6bnVsbH0sIkF1dG9TaXplIjowLCJGb3JlZ3JvdW5kIjp7IiRyZWYiOiI3MiJ9LCJNYXhXaWR0aCI6NzI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OTYiLCJMaW5lQ29sb3IiOm51bGwsIkxpbmVXZWlnaHQiOjAuMCwiTGluZVR5cGUiOjAsIlBhcmVudFN0eWxlIjpudWxsfSwiUGFyZW50U3R5bGUiOm51bGx9LCJEYXRlU3R5bGUiOnsiJGlkIjoiMTk3IiwiRm9udFNldHRpbmdzIjp7IiRpZCI6IjE5OC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k5IiwiTGluZUNvbG9yIjpudWxsLCJMaW5lV2VpZ2h0IjowLjAsIkxpbmVUeXBlIjowLCJQYXJlbnRTdHlsZSI6bnVsbH0sIlBhcmVudFN0eWxlIjpudWxsfSwiRGF0ZUZvcm1hdCI6eyIkaWQiOiIyM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EwLCJQZXJjZW50YWdlQ29tcGxldGUiOm51bGwsIlBvc2l0aW9uIjp7IlJhdGlvIjowLjI2NDIyODM2ODY4ODUxMjc0LCJJc0N1c3RvbSI6ZmFsc2V9LCJEYXRlRm9ybWF0Ijp7IiRyZWYiOiIyMDAifSwiSWQiOiJiZDNiNGU2YS1hNzdiLTRkMGYtYTQzZS05MTM3YjAxMWY4YjEiLCJJbXBvcnRJZCI6bnVsbCwiVGl0bGUiOiJNU0JBIFByb2plY3RcclNjb3BlICYgQnVkZ2V0XHJDb25mLiIsIk5vdGUiOm51bGwsIkh5cGVybGluayI6bnVsbCwiSXNDaGFuZ2VkIjpmYWxzZSwiSXNOZXciOmZhbHNlfV0sIlRhc2tzIjpbeyIkaWQiOiIyMDEiLCJHcm91cE5hbWUiOm51bGwsIlN0YXJ0RGF0ZSI6IjIwMTgtMTEtMTNUMjM6NTk6MDBaIiwiRW5kRGF0ZSI6IjIwMTktMDctMTRUMjM6NTk6MDBaIiwiUGVyY2VudGFnZUNvbXBsZXRlIjpudWxsLCJTdHlsZSI6eyIkaWQiOiIyMDIiLCJTaGFwZSI6MiwiU2hhcGVUaGlja25lc3MiOjIsIkR1cmF0aW9uRm9ybWF0IjowLCJJbmNsdWRlTm9uV29ya2luZ0RheXNJbkR1cmF0aW9uIjpmYWxzZSwiUGVyY2VudGFnZUNvbXBsZXRlU3R5bGUiOnsiJGlkIjoiMjAzIiwiRm9udFNldHRpbmdzIjp7IiRpZCI6IjIwNCIsIkZvbnRTaXplIjoxMCwiRm9udE5hbWUiOiJDYWxpYnJpIiwiSXNCb2xkIjpmYWxzZSwiSXNJdGFsaWMiOmZhbHNlLCJJc1VuZGVybGluZWQiOmZhbHNlLCJQYXJlbnRTdHlsZSI6bnVsbH0sIkF1dG9TaXplIjowLCJGb3JlZ3JvdW5kIjp7IiRpZCI6IjIwNSIsIkNvbG9yIjp7IiRpZCI6IjIw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wNyIsIkxpbmVDb2xvciI6bnVsbCwiTGluZVdlaWdodCI6MC4wLCJMaW5lVHlwZSI6MCwiUGFyZW50U3R5bGUiOm51bGx9LCJQYXJlbnRTdHlsZSI6bnVsbH0sIkR1cmF0aW9uU3R5bGUiOnsiJGlkIjoiMjA4IiwiRm9udFNldHRpbmdzIjp7IiRpZCI6IjIwOS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EwIiwiTGluZUNvbG9yIjpudWxsLCJMaW5lV2VpZ2h0IjowLjAsIkxpbmVUeXBlIjowLCJQYXJlbnRTdHlsZSI6bnVsbH0sIlBhcmVudFN0eWxlIjpudWxsfSwiSG9yaXpvbnRhbENvbm5lY3RvclN0eWxlIjp7IiRpZCI6IjIxMSIsIkxpbmVDb2xvciI6eyIkcmVmIjoiMTAxIn0sIkxpbmVXZWlnaHQiOjAuMCwiTGluZVR5cGUiOjAsIlBhcmVudFN0eWxlIjpudWxsfSwiVmVydGljYWxDb25uZWN0b3JTdHlsZSI6eyIkaWQiOiIyMTIiLCJMaW5lQ29sb3IiOnsiJGlkIjoiMjEzIiwiJHR5cGUiOiJOTFJFLkNvbW1vbi5Eb20uU29saWRDb2xvckJydXNoLCBOTFJFLkNvbW1vbiIsIkNvbG9yIjp7IiRpZCI6IjIx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jE1IiwiTWFyZ2luIjp7IiRyZWYiOiIxMDcifSwiUGFkZGluZyI6eyIkcmVmIjoiMTA4In0sIkJhY2tncm91bmQiOnsiJGlkIjoiMjE2IiwiQ29sb3IiOnsiJGlkIjoiMjE3IiwiQSI6MjU1LCJSIjozNiwiRyI6MTIzLCJCIjoxNjB9fSwiSXNWaXNpYmxlIjp0cnVlLCJXaWR0aCI6MC4wLCJIZWlnaHQiOjIyLjAsIkJvcmRlclN0eWxlIjp7IiRpZCI6IjIxOCIsIkxpbmVDb2xvciI6eyIkcmVmIjoiMTEyIn0sIkxpbmVXZWlnaHQiOjIuMCwiTGluZVR5cGUiOjAsIlBhcmVudFN0eWxlIjpudWxsfSwiUGFyZW50U3R5bGUiOm51bGx9LCJUaXRsZVN0eWxlIjp7IiRpZCI6IjIxOSIsIkZvbnRTZXR0aW5ncyI6eyIkaWQiOiIyMjAiLCJGb250U2l6ZSI6MTQsIkZvbnROYW1lIjoiQXJpYWwgTmFycm93IiwiSXNCb2xkIjp0cnVlLCJJc0l0YWxpYyI6ZmFsc2UsIklzVW5kZXJsaW5lZCI6ZmFsc2UsIlBhcmVudFN0eWxlIjpudWxsfSwiQXV0b1NpemUiOjAsIkZvcmVncm91bmQiOnsiJGlkIjoiMjIxIiwiQ29sb3IiOnsiJGlkIjoiMjIy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yMjMiLCJMaW5lQ29sb3IiOm51bGwsIkxpbmVXZWlnaHQiOjAuMCwiTGluZVR5cGUiOjAsIlBhcmVudFN0eWxlIjpudWxsfSwiUGFyZW50U3R5bGUiOm51bGx9LCJEYXRlU3R5bGUiOnsiJGlkIjoiMjI0IiwiRm9udFNldHRpbmdzIjp7IiRpZCI6IjIyNS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IyNiIsIkxpbmVDb2xvciI6bnVsbCwiTGluZVdlaWdodCI6MC4wLCJMaW5lVHlwZSI6MCwiUGFyZW50U3R5bGUiOm51bGx9LCJQYXJlbnRTdHlsZSI6bnVsbH0sIkRhdGVGb3JtYXQiOnsiJHJlZiI6IjEyOCJ9LCJJc1Zpc2libGUiOnRydWUsIlBhcmVudFN0eWxlIjpudWxsfSwiSW5kZXgiOjEsIlNtYXJ0RHVyYXRpb25BY3RpdmF0ZWQiOmZhbHNlLCJEYXRlRm9ybWF0Ijp7IiRyZWYiOiIxMjgifSwiSWQiOiIwOTc4ZmFhOS1lYWJkLTQ0MjYtOTMxZS00ZTA4ZTZmMDE5N2UiLCJJbXBvcnRJZCI6bnVsbCwiVGl0bGUiOiJEZXRhaWxlZCBEZXNpZ24iLCJOb3RlIjpudWxsLCJIeXBlcmxpbmsiOm51bGwsIklzQ2hhbmdlZCI6ZmFsc2UsIklzTmV3IjpmYWxzZX0seyIkaWQiOiIyMjciLCJHcm91cE5hbWUiOiJiMTk0MGViZi0yOTM3LTRlOGEtYTA4Ni05Y2M3N2FjNDVkMmIiLCJTdGFydERhdGUiOiIyMDE4LTExLTEzVDIzOjU5OjAwWiIsIkVuZERhdGUiOiIyMDE5LTAyLTA4VDIzOjU5OjAwWiIsIlBlcmNlbnRhZ2VDb21wbGV0ZSI6bnVsbCwiU3R5bGUiOnsiJGlkIjoiMjI4IiwiU2hhcGUiOjQsIlNoYXBlVGhpY2tuZXNzIjoyLCJEdXJhdGlvbkZvcm1hdCI6MCwiSW5jbHVkZU5vbldvcmtpbmdEYXlzSW5EdXJhdGlvbiI6ZmFsc2UsIlBlcmNlbnRhZ2VDb21wbGV0ZVN0eWxlIjp7IiRpZCI6IjIyOSIsIkZvbnRTZXR0aW5ncyI6eyIkaWQiOiIyMzAiLCJGb250U2l6ZSI6MTAsIkZvbnROYW1lIjoiQ2FsaWJyaSIsIklzQm9sZCI6ZmFsc2UsIklzSXRhbGljIjpmYWxzZSwiSXNVbmRlcmxpbmVkIjpmYWxzZSwiUGFyZW50U3R5bGUiOm51bGx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zMSIsIkxpbmVDb2xvciI6bnVsbCwiTGluZVdlaWdodCI6MC4wLCJMaW5lVHlwZSI6MCwiUGFyZW50U3R5bGUiOm51bGx9LCJQYXJlbnRTdHlsZSI6bnVsbH0sIkR1cmF0aW9uU3R5bGUiOnsiJGlkIjoiMjMyIiwiRm9udFNldHRpbmdzIjp7IiRpZCI6IjIzMy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M0IiwiTGluZUNvbG9yIjpudWxsLCJMaW5lV2VpZ2h0IjowLjAsIkxpbmVUeXBlIjowLCJQYXJlbnRTdHlsZSI6bnVsbH0sIlBhcmVudFN0eWxlIjpudWxsfSwiSG9yaXpvbnRhbENvbm5lY3RvclN0eWxlIjp7IiRpZCI6IjIzNSIsIkxpbmVDb2xvciI6eyIkcmVmIjoiMTAxIn0sIkxpbmVXZWlnaHQiOjAuMCwiTGluZVR5cGUiOjAsIlBhcmVudFN0eWxlIjpudWxsfSwiVmVydGljYWxDb25uZWN0b3JTdHlsZSI6eyIkaWQiOiIyMzYiLCJMaW5lQ29sb3IiOnsiJHJlZiI6IjEwN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jM3IiwiTWFyZ2luIjp7IiRyZWYiOiIxMDcifSwiUGFkZGluZyI6eyIkcmVmIjoiMTA4In0sIkJhY2tncm91bmQiOnsiJGlkIjoiMjM4IiwiQ29sb3IiOnsiJGlkIjoiMjM5IiwiQSI6MjU1LCJSIjoxMTIsIkciOjE5MywiQiI6MTc5fX0sIklzVmlzaWJsZSI6dHJ1ZSwiV2lkdGgiOjAuMCwiSGVpZ2h0IjoyMi4wLCJCb3JkZXJTdHlsZSI6eyIkaWQiOiIyNDAiLCJMaW5lQ29sb3IiOnsiJHJlZiI6IjExMiJ9LCJMaW5lV2VpZ2h0IjoyLjAsIkxpbmVUeXBlIjowLCJQYXJlbnRTdHlsZSI6bnVsbH0sIlBhcmVudFN0eWxlIjpudWxsfSwiVGl0bGVTdHlsZSI6eyIkaWQiOiIyNDEiLCJGb250U2V0dGluZ3MiOnsiJGlkIjoiMjQyIiwiRm9udFNpemUiOjE0LCJGb250TmFtZSI6IkFyaWFsIE5hcnJvdyIsIklzQm9sZCI6dHJ1ZSwiSXNJdGFsaWMiOmZhbHNlLCJJc1VuZGVybGluZWQiOmZhbHNlLCJQYXJlbnRTdHlsZSI6bnVsbH0sIkF1dG9TaXplIjowLCJGb3JlZ3JvdW5kIjp7IiRpZCI6IjI0MyIsIkNvbG9yIjp7IiRpZCI6IjI0NC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jQ1IiwiTGluZUNvbG9yIjpudWxsLCJMaW5lV2VpZ2h0IjowLjAsIkxpbmVUeXBlIjowLCJQYXJlbnRTdHlsZSI6bnVsbH0sIlBhcmVudFN0eWxlIjpudWxsfSwiRGF0ZVN0eWxlIjp7IiRpZCI6IjI0NiIsIkZvbnRTZXR0aW5ncyI6eyIkaWQiOiIyNDciLCJGb250U2l6ZSI6MTAsIkZvbnROYW1lIjoiQ2FsaWJyaSIsIklzQm9sZCI6ZmFsc2UsIklzSXRhbGljIjpmYWxzZSwiSXNVbmRlcmxpbmVkIjpmYWxzZSwiUGFyZW50U3R5bGUiOm51bGx9LCJBdXRvU2l6ZSI6MCwiRm9yZWdyb3VuZCI6eyIkcmVmIjoiMTIzIn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yNDgiLCJMaW5lQ29sb3IiOm51bGwsIkxpbmVXZWlnaHQiOjAuMCwiTGluZVR5cGUiOjAsIlBhcmVudFN0eWxlIjpudWxsfSwiUGFyZW50U3R5bGUiOm51bGx9LCJEYXRlRm9ybWF0Ijp7IiRyZWYiOiIxMjgifSwiSXNWaXNpYmxlIjp0cnVlLCJQYXJlbnRTdHlsZSI6bnVsbH0sIkluZGV4IjoyLCJTbWFydER1cmF0aW9uQWN0aXZhdGVkIjpmYWxzZSwiRGF0ZUZvcm1hdCI6eyIkcmVmIjoiMTI4In0sIklkIjoiNTZmYjhiMzgtOWFiNC00YTM0LTkxYmItNGUzZjlhYmFhMjk5IiwiSW1wb3J0SWQiOm51bGwsIlRpdGxlIjoiREQiLCJOb3RlIjpudWxsLCJIeXBlcmxpbmsiOm51bGwsIklzQ2hhbmdlZCI6ZmFsc2UsIklzTmV3IjpmYWxzZX0seyIkaWQiOiIyNDkiLCJHcm91cE5hbWUiOiJiMTk0MGViZi0yOTM3LTRlOGEtYTA4Ni05Y2M3N2FjNDVkMmIiLCJTdGFydERhdGUiOiIyMDE5LTAyLTA4VDIzOjU5OjAwWiIsIkVuZERhdGUiOiIyMDE5LTA1LTAzVDIzOjU5OjAwWiIsIlBlcmNlbnRhZ2VDb21wbGV0ZSI6bnVsbCwiU3R5bGUiOnsiJGlkIjoiMjUwIiwiU2hhcGUiOjQsIlNoYXBlVGhpY2tuZXNzIjoyLCJEdXJhdGlvbkZvcm1hdCI6MCwiSW5jbHVkZU5vbldvcmtpbmdEYXlzSW5EdXJhdGlvbiI6ZmFsc2UsIlBlcmNlbnRhZ2VDb21wbGV0ZVN0eWxlIjp7IiRpZCI6IjI1MSIsIkZvbnRTZXR0aW5ncyI6eyIkaWQiOiIyNTIiLCJGb250U2l6ZSI6MTAsIkZvbnROYW1lIjoiQ2FsaWJyaSIsIklzQm9sZCI6ZmFsc2UsIklzSXRhbGljIjpmYWxzZSwiSXNVbmRlcmxpbmVkIjpmYWxzZSwiUGFyZW50U3R5bGUiOm51bGx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1MyIsIkxpbmVDb2xvciI6bnVsbCwiTGluZVdlaWdodCI6MC4wLCJMaW5lVHlwZSI6MCwiUGFyZW50U3R5bGUiOm51bGx9LCJQYXJlbnRTdHlsZSI6bnVsbH0sIkR1cmF0aW9uU3R5bGUiOnsiJGlkIjoiMjU0IiwiRm9udFNldHRpbmdzIjp7IiRpZCI6IjI1NS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U2IiwiTGluZUNvbG9yIjpudWxsLCJMaW5lV2VpZ2h0IjowLjAsIkxpbmVUeXBlIjowLCJQYXJlbnRTdHlsZSI6bnVsbH0sIlBhcmVudFN0eWxlIjpudWxsfSwiSG9yaXpvbnRhbENvbm5lY3RvclN0eWxlIjp7IiRpZCI6IjI1NyIsIkxpbmVDb2xvciI6eyIkcmVmIjoiMTAxIn0sIkxpbmVXZWlnaHQiOjAuMCwiTGluZVR5cGUiOjAsIlBhcmVudFN0eWxlIjpudWxsfSwiVmVydGljYWxDb25uZWN0b3JTdHlsZSI6eyIkaWQiOiIyNTgiLCJMaW5lQ29sb3IiOnsiJHJlZiI6IjEwN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jU5IiwiTWFyZ2luIjp7IiRyZWYiOiIxMDcifSwiUGFkZGluZyI6eyIkcmVmIjoiMTA4In0sIkJhY2tncm91bmQiOnsiJGlkIjoiMjYwIiwiQ29sb3IiOnsiJGlkIjoiMjYxIiwiQSI6MjU1LCJSIjoxMTIsIkciOjE5MywiQiI6MTc5fX0sIklzVmlzaWJsZSI6dHJ1ZSwiV2lkdGgiOjAuMCwiSGVpZ2h0IjoyMi4wLCJCb3JkZXJTdHlsZSI6eyIkaWQiOiIyNjIiLCJMaW5lQ29sb3IiOnsiJHJlZiI6IjExMiJ9LCJMaW5lV2VpZ2h0IjoyLjAsIkxpbmVUeXBlIjowLCJQYXJlbnRTdHlsZSI6bnVsbH0sIlBhcmVudFN0eWxlIjpudWxsfSwiVGl0bGVTdHlsZSI6eyIkaWQiOiIyNjMiLCJGb250U2V0dGluZ3MiOnsiJGlkIjoiMjY0IiwiRm9udFNpemUiOjE0LCJGb250TmFtZSI6IkFyaWFsIE5hcnJvdyIsIklzQm9sZCI6dHJ1ZSwiSXNJdGFsaWMiOmZhbHNlLCJJc1VuZGVybGluZWQiOmZhbHNlLCJQYXJlbnRTdHlsZSI6bnVsbH0sIkF1dG9TaXplIjowLCJGb3JlZ3JvdW5kIjp7IiRpZCI6IjI2NSIsIkNvbG9yIjp7IiRpZCI6IjI2Ni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jY3IiwiTGluZUNvbG9yIjpudWxsLCJMaW5lV2VpZ2h0IjowLjAsIkxpbmVUeXBlIjowLCJQYXJlbnRTdHlsZSI6bnVsbH0sIlBhcmVudFN0eWxlIjpudWxsfSwiRGF0ZVN0eWxlIjp7IiRpZCI6IjI2OCIsIkZvbnRTZXR0aW5ncyI6eyIkaWQiOiIyNjkiLCJGb250U2l6ZSI6MTAsIkZvbnROYW1lIjoiQ2FsaWJyaSIsIklzQm9sZCI6ZmFsc2UsIklzSXRhbGljIjpmYWxzZSwiSXNVbmRlcmxpbmVkIjpmYWxzZSwiUGFyZW50U3R5bGUiOm51bGx9LCJBdXRvU2l6ZSI6MCwiRm9yZWdyb3VuZCI6eyIkcmVmIjoiMTIzIn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yNzAiLCJMaW5lQ29sb3IiOm51bGwsIkxpbmVXZWlnaHQiOjAuMCwiTGluZVR5cGUiOjAsIlBhcmVudFN0eWxlIjpudWxsfSwiUGFyZW50U3R5bGUiOm51bGx9LCJEYXRlRm9ybWF0Ijp7IiRyZWYiOiIxMjgifSwiSXNWaXNpYmxlIjp0cnVlLCJQYXJlbnRTdHlsZSI6bnVsbH0sIkluZGV4IjozLCJTbWFydER1cmF0aW9uQWN0aXZhdGVkIjpmYWxzZSwiRGF0ZUZvcm1hdCI6eyIkcmVmIjoiMTI4In0sIklkIjoiY2M5YWViZDctMzUyZC00NDEwLTg0YTQtOGNlNGY0NDM3ZTU5IiwiSW1wb3J0SWQiOm51bGwsIlRpdGxlIjoiNjAlIENEIiwiTm90ZSI6bnVsbCwiSHlwZXJsaW5rIjpudWxsLCJJc0NoYW5nZWQiOmZhbHNlLCJJc05ldyI6ZmFsc2V9LHsiJGlkIjoiMjcxIiwiR3JvdXBOYW1lIjoiYjE5NDBlYmYtMjkzNy00ZThhLWEwODYtOWNjNzdhYzQ1ZDJiIiwiU3RhcnREYXRlIjoiMjAxOS0wNS0wM1QyMzo1OTowMFoiLCJFbmREYXRlIjoiMjAxOS0wNy0xNFQyMzo1OTowMFoiLCJQZXJjZW50YWdlQ29tcGxldGUiOm51bGwsIlN0eWxlIjp7IiRpZCI6IjI3MiIsIlNoYXBlIjo0LCJTaGFwZVRoaWNrbmVzcyI6MiwiRHVyYXRpb25Gb3JtYXQiOjAsIkluY2x1ZGVOb25Xb3JraW5nRGF5c0luRHVyYXRpb24iOmZhbHNlLCJQZXJjZW50YWdlQ29tcGxldGVTdHlsZSI6eyIkaWQiOiIyNzMiLCJGb250U2V0dGluZ3MiOnsiJGlkIjoiMjc0IiwiRm9udFNpemUiOjEwLCJGb250TmFtZSI6IkNhbGlicmkiLCJJc0JvbGQiOmZhbHNlLCJJc0l0YWxpYyI6ZmFsc2UsIklzVW5kZXJsaW5lZCI6ZmFsc2UsIlBhcmVudFN0eWxlIjpudWxsfSwiQXV0b1NpemUiOjAsIkZvcmVncm91bmQiOnsiJHJlZiI6Ijg4In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NzUiLCJMaW5lQ29sb3IiOm51bGwsIkxpbmVXZWlnaHQiOjAuMCwiTGluZVR5cGUiOjAsIlBhcmVudFN0eWxlIjpudWxsfSwiUGFyZW50U3R5bGUiOm51bGx9LCJEdXJhdGlvblN0eWxlIjp7IiRpZCI6IjI3NiIsIkZvbnRTZXR0aW5ncyI6eyIkaWQiOiIyNzc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3OCIsIkxpbmVDb2xvciI6bnVsbCwiTGluZVdlaWdodCI6MC4wLCJMaW5lVHlwZSI6MCwiUGFyZW50U3R5bGUiOm51bGx9LCJQYXJlbnRTdHlsZSI6bnVsbH0sIkhvcml6b250YWxDb25uZWN0b3JTdHlsZSI6eyIkaWQiOiIyNzkiLCJMaW5lQ29sb3IiOnsiJHJlZiI6IjEwMSJ9LCJMaW5lV2VpZ2h0IjowLjAsIkxpbmVUeXBlIjowLCJQYXJlbnRTdHlsZSI6bnVsbH0sIlZlcnRpY2FsQ29ubmVjdG9yU3R5bGUiOnsiJGlkIjoiMjgwIiwiTGluZUNvbG9yIjp7IiRyZWYiOiIxMDQ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mZhbHNlLCJQZXJjZW50YWdlQ29tcGxldGVTaGFwZU9wYWNpdHkiOjM1LCJTaGFwZVN0eWxlIjp7IiRpZCI6IjI4MSIsIk1hcmdpbiI6eyIkcmVmIjoiMTA3In0sIlBhZGRpbmciOnsiJHJlZiI6IjEwOCJ9LCJCYWNrZ3JvdW5kIjp7IiRpZCI6IjI4MiIsIkNvbG9yIjp7IiRpZCI6IjI4MyIsIkEiOjI1NSwiUiI6MTEyLCJHIjoxOTMsIkIiOjE3OX19LCJJc1Zpc2libGUiOnRydWUsIldpZHRoIjowLjAsIkhlaWdodCI6MjIuMCwiQm9yZGVyU3R5bGUiOnsiJGlkIjoiMjg0IiwiTGluZUNvbG9yIjp7IiRyZWYiOiIxMTIifSwiTGluZVdlaWdodCI6Mi4wLCJMaW5lVHlwZSI6MCwiUGFyZW50U3R5bGUiOm51bGx9LCJQYXJlbnRTdHlsZSI6bnVsbH0sIlRpdGxlU3R5bGUiOnsiJGlkIjoiMjg1IiwiRm9udFNldHRpbmdzIjp7IiRpZCI6IjI4NiIsIkZvbnRTaXplIjoxNCwiRm9udE5hbWUiOiJBcmlhbCBOYXJyb3ciLCJJc0JvbGQiOnRydWUsIklzSXRhbGljIjpmYWxzZSwiSXNVbmRlcmxpbmVkIjpmYWxzZSwiUGFyZW50U3R5bGUiOm51bGx9LCJBdXRvU2l6ZSI6MCwiRm9yZWdyb3VuZCI6eyIkaWQiOiIyODciLCJDb2xvciI6eyIkaWQiOiIyODg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I4OSIsIkxpbmVDb2xvciI6bnVsbCwiTGluZVdlaWdodCI6MC4wLCJMaW5lVHlwZSI6MCwiUGFyZW50U3R5bGUiOm51bGx9LCJQYXJlbnRTdHlsZSI6bnVsbH0sIkRhdGVTdHlsZSI6eyIkaWQiOiIyOTAiLCJGb250U2V0dGluZ3MiOnsiJGlkIjoiMjkx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kyIiwiTGluZUNvbG9yIjpudWxsLCJMaW5lV2VpZ2h0IjowLjAsIkxpbmVUeXBlIjowLCJQYXJlbnRTdHlsZSI6bnVsbH0sIlBhcmVudFN0eWxlIjpudWxsfSwiRGF0ZUZvcm1hdCI6eyIkcmVmIjoiMTI4In0sIklzVmlzaWJsZSI6dHJ1ZSwiUGFyZW50U3R5bGUiOm51bGx9LCJJbmRleCI6NCwiU21hcnREdXJhdGlvbkFjdGl2YXRlZCI6ZmFsc2UsIkRhdGVGb3JtYXQiOnsiJHJlZiI6IjEyOCJ9LCJJZCI6IjA5MzMyOTlkLTU0MDMtNDAxMC04YzlmLWZmMGE2NDFmNmNiMCIsIkltcG9ydElkIjpudWxsLCJUaXRsZSI6IjkwJSBDRCIsIk5vdGUiOm51bGwsIkh5cGVybGluayI6bnVsbCwiSXNDaGFuZ2VkIjpmYWxzZSwiSXNOZXciOmZhbHNlfSx7IiRpZCI6IjI5MyIsIkdyb3VwTmFtZSI6bnVsbCwiU3RhcnREYXRlIjoiMjAxOS0wNi0wM1QyMzo1OTowMFoiLCJFbmREYXRlIjoiMjAxOS0wNy0zMVQyMzo1OTowMFoiLCJQZXJjZW50YWdlQ29tcGxldGUiOm51bGwsIlN0eWxlIjp7IiRpZCI6IjI5NCIsIlNoYXBlIjo0LCJTaGFwZVRoaWNrbmVzcyI6MiwiRHVyYXRpb25Gb3JtYXQiOjAsIkluY2x1ZGVOb25Xb3JraW5nRGF5c0luRHVyYXRpb24iOmZhbHNlLCJQZXJjZW50YWdlQ29tcGxldGVTdHlsZSI6eyIkaWQiOiIyOTUiLCJGb250U2V0dGluZ3MiOnsiJGlkIjoiMjk2IiwiRm9udFNpemUiOjEwLCJGb250TmFtZSI6IkNhbGlicmkiLCJJc0JvbGQiOmZhbHNlLCJJc0l0YWxpYyI6ZmFsc2UsIklzVW5kZXJsaW5lZCI6ZmFsc2UsIlBhcmVudFN0eWxlIjpudWxsfSwiQXV0b1NpemUiOjAsIkZvcmVncm91bmQiOnsiJGlkIjoiMjk3IiwiQ29sb3IiOnsiJGlkIjoiMjk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cmVmIjoiOTIifSwiSXNWaXNpYmxlIjp0cnVlLCJXaWR0aCI6MC4wLCJIZWlnaHQiOjAuMCwiQm9yZGVyU3R5bGUiOnsiJGlkIjoiMjk5IiwiTGluZUNvbG9yIjpudWxsLCJMaW5lV2VpZ2h0IjowLjAsIkxpbmVUeXBlIjowLCJQYXJlbnRTdHlsZSI6bnVsbH0sIlBhcmVudFN0eWxlIjpudWxsfSwiRHVyYXRpb25TdHlsZSI6eyIkaWQiOiIzMDAiLCJGb250U2V0dGluZ3MiOnsiJGlkIjoiMzAxIiwiRm9udFNpemUiOjEwLCJGb250TmFtZSI6IkNhbGlicmkiLCJJc0JvbGQiOmZhbHNlLCJJc0l0YWxpYyI6ZmFsc2UsIklzVW5kZXJsaW5lZCI6ZmFsc2UsIlBhcmVudFN0eWxlIjpudWxsfSwiQXV0b1NpemUiOjAsIkZvcmVncm91bmQiOnsiJHJlZiI6Ijk1In0sIk1heFdpZHRoIjoyMDAuMCwiTWF4SGVpZ2h0IjoiSW5maW5pdHkiLCJTbWFydEZvcmVncm91bmRJc0FjdGl2ZSI6ZmFsc2UsIkhvcml6b250YWxBbGlnbm1lbnQiOjAsIlZlcnRpY2FsQWxpZ25tZW50IjowLCJTbWFydEZvcmVncm91bmQiOm51bGwsIkJhY2tncm91bmRGaWxsVHlwZSI6MCwiTWFyZ2luIjp7IiRyZWYiOiI5NyJ9LCJQYWRkaW5nIjp7IiRyZWYiOiI5OCJ9LCJCYWNrZ3JvdW5kIjp7IiRyZWYiOiI5OSJ9LCJJc1Zpc2libGUiOnRydWUsIldpZHRoIjowLjAsIkhlaWdodCI6MC4wLCJCb3JkZXJTdHlsZSI6eyIkaWQiOiIzMDIiLCJMaW5lQ29sb3IiOm51bGwsIkxpbmVXZWlnaHQiOjAuMCwiTGluZVR5cGUiOjAsIlBhcmVudFN0eWxlIjpudWxsfSwiUGFyZW50U3R5bGUiOm51bGx9LCJIb3Jpem9udGFsQ29ubmVjdG9yU3R5bGUiOnsiJGlkIjoiMzAzIiwiTGluZUNvbG9yIjp7IiRyZWYiOiIxMDEifSwiTGluZVdlaWdodCI6MC4wLCJMaW5lVHlwZSI6MCwiUGFyZW50U3R5bGUiOm51bGx9LCJWZXJ0aWNhbENvbm5lY3RvclN0eWxlIjp7IiRpZCI6IjMwNCIsIkxpbmVDb2xvciI6eyIkcmVmIjoiMTA0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xMCwiSXNCZWxvd1RpbWViYW5kIjpmYWxzZSwiUGVyY2VudGFnZUNvbXBsZXRlU2hhcGVPcGFjaXR5IjozNSwiU2hhcGVTdHlsZSI6eyIkaWQiOiIzMDUiLCJNYXJnaW4iOnsiJHJlZiI6IjEwNyJ9LCJQYWRkaW5nIjp7IiRyZWYiOiIxMDgifSwiQmFja2dyb3VuZCI6eyIkaWQiOiIzMDYiLCJDb2xvciI6eyIkaWQiOiIzMDciLCJBIjoyNTUsIlIiOjM2LCJHIjoxMjMsIkIiOjE2MH19LCJJc1Zpc2libGUiOnRydWUsIldpZHRoIjowLjAsIkhlaWdodCI6MjIuMCwiQm9yZGVyU3R5bGUiOnsiJGlkIjoiMzA4IiwiTGluZUNvbG9yIjp7IiRyZWYiOiIxMTIifSwiTGluZVdlaWdodCI6Mi4wLCJMaW5lVHlwZSI6MCwiUGFyZW50U3R5bGUiOm51bGx9LCJQYXJlbnRTdHlsZSI6bnVsbH0sIlRpdGxlU3R5bGUiOnsiJGlkIjoiMzA5IiwiRm9udFNldHRpbmdzIjp7IiRpZCI6IjMxMCIsIkZvbnRTaXplIjoxNCwiRm9udE5hbWUiOiJBcmlhbCBOYXJyb3ciLCJJc0JvbGQiOnRydWUsIklzSXRhbGljIjpmYWxzZSwiSXNVbmRlcmxpbmVkIjpmYWxzZSwiUGFyZW50U3R5bGUiOm51bGx9LCJBdXRvU2l6ZSI6MCwiRm9yZWdyb3VuZCI6eyIkaWQiOiIzMTEiLCJDb2xvciI6eyIkaWQiOiIzMTI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MxMyIsIkxpbmVDb2xvciI6bnVsbCwiTGluZVdlaWdodCI6MC4wLCJMaW5lVHlwZSI6MCwiUGFyZW50U3R5bGUiOm51bGx9LCJQYXJlbnRTdHlsZSI6bnVsbH0sIkRhdGVTdHlsZSI6eyIkaWQiOiIzMTQiLCJGb250U2V0dGluZ3MiOnsiJGlkIjoiMzE1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zE2IiwiTGluZUNvbG9yIjpudWxsLCJMaW5lV2VpZ2h0IjowLjAsIkxpbmVUeXBlIjowLCJQYXJlbnRTdHlsZSI6bnVsbH0sIlBhcmVudFN0eWxlIjpudWxsfSwiRGF0ZUZvcm1hdCI6eyIkcmVmIjoiMTI4In0sIklzVmlzaWJsZSI6dHJ1ZSwiUGFyZW50U3R5bGUiOm51bGx9LCJJbmRleCI6OSwiU21hcnREdXJhdGlvbkFjdGl2YXRlZCI6ZmFsc2UsIkRhdGVGb3JtYXQiOnsiJHJlZiI6IjEyOCJ9LCJJZCI6ImYxYThlNjM0LWM3MTgtNDViMy04MGFlLWFhMGVjYWJkNWM2MSIsIkltcG9ydElkIjpudWxsLCJUaXRsZSI6IkNvbnN0cnVjdGlvbiIsIk5vdGUiOm51bGwsIkh5cGVybGluayI6bnVsbCwiSXNDaGFuZ2VkIjpmYWxzZSwiSXNOZXciOmZhbHNlfV0sIk1zUHJvamVjdEl0ZW1zVHJlZSI6eyIkaWQiOiIzMTciLCJSb290Ijp7IkltcG9ydElkIjpudWxsLCJJc0ltcG9ydGVkIjpmYWxzZSwiQ2hpbGRyZW4iOltdfX0sIk1ldGFkYXRhIjp7IiRpZCI6IjMxOCIsIlJlY2VudENvbG9yc0NvbGxlY3Rpb24iOiJbXCIjRkY1QjlCRDVcIixcIiNGRjcwQUQ0N1wiLFwiI0ZGMUFBQTQyXCIsXCIjRkZFRDdEMzFcIixcIiNGRkZGQzAwMFwiLFwiI0ZGQzMyRDJFXCIsXCIjRkY2RjMxOThcIixcIiNGRkE1QTVBNVwiXSJ9LCJTZXR0aW5ncyI6eyIkaWQiOiIzMTkiLCJJbXBhT3B0aW9ucyI6eyIkaWQiOiIzMjA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MyMSIsIlVzZVRpbWUiOmZhbHNlLCJXb3JrRGF5U3RhcnQiOiIwMDowMDowMCIsIldvcmtEYXlFbmQiOiIyMzo1OTowMCJ9LCJMYXN0VXNlZFRlbXBsYXRlSWQiOiIyMmQ1NWZjNi00ZGZlLTQ3OGMtODcxMC05OWIxOTA1NmRlODYifQ=="/>
  <p:tag name="__MASTER" val="__part_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18220</TotalTime>
  <Words>557</Words>
  <Application>Microsoft Office PowerPoint</Application>
  <PresentationFormat>On-screen Show (16:9)</PresentationFormat>
  <Paragraphs>196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Apex JCJ Light</vt:lpstr>
      <vt:lpstr>Apex JCJ Medium</vt:lpstr>
      <vt:lpstr>Apex JCJ Revit Bold</vt:lpstr>
      <vt:lpstr>ApexJCJ-Medium</vt:lpstr>
      <vt:lpstr>Arial</vt:lpstr>
      <vt:lpstr>Arial Narrow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Ruiz.Daniel</dc:creator>
  <cp:lastModifiedBy>Christina Shefferman</cp:lastModifiedBy>
  <cp:revision>550</cp:revision>
  <cp:lastPrinted>2018-01-19T22:00:19Z</cp:lastPrinted>
  <dcterms:created xsi:type="dcterms:W3CDTF">2017-07-25T03:00:16Z</dcterms:created>
  <dcterms:modified xsi:type="dcterms:W3CDTF">2019-04-29T19:02:17Z</dcterms:modified>
</cp:coreProperties>
</file>