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33" r:id="rId2"/>
    <p:sldId id="669" r:id="rId3"/>
    <p:sldId id="670" r:id="rId4"/>
    <p:sldId id="671" r:id="rId5"/>
    <p:sldId id="685" r:id="rId6"/>
    <p:sldId id="680" r:id="rId7"/>
    <p:sldId id="677" r:id="rId8"/>
    <p:sldId id="714" r:id="rId9"/>
    <p:sldId id="682" r:id="rId10"/>
    <p:sldId id="683" r:id="rId11"/>
    <p:sldId id="716" r:id="rId12"/>
    <p:sldId id="272" r:id="rId13"/>
    <p:sldId id="260" r:id="rId14"/>
    <p:sldId id="261" r:id="rId15"/>
  </p:sldIdLst>
  <p:sldSz cx="9144000" cy="5143500" type="screen16x9"/>
  <p:notesSz cx="8686800" cy="6400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A7AF4D-BEED-4CC1-8CA2-E90D8D396EA4}">
          <p14:sldIdLst>
            <p14:sldId id="533"/>
            <p14:sldId id="669"/>
            <p14:sldId id="670"/>
            <p14:sldId id="671"/>
            <p14:sldId id="685"/>
            <p14:sldId id="680"/>
            <p14:sldId id="677"/>
            <p14:sldId id="714"/>
            <p14:sldId id="682"/>
            <p14:sldId id="683"/>
            <p14:sldId id="716"/>
            <p14:sldId id="272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09" autoAdjust="0"/>
    <p:restoredTop sz="94543" autoAdjust="0"/>
  </p:normalViewPr>
  <p:slideViewPr>
    <p:cSldViewPr>
      <p:cViewPr varScale="1">
        <p:scale>
          <a:sx n="109" d="100"/>
          <a:sy n="109" d="100"/>
        </p:scale>
        <p:origin x="370" y="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20259" y="0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/>
          <a:lstStyle>
            <a:lvl1pPr algn="r">
              <a:defRPr sz="1100"/>
            </a:lvl1pPr>
          </a:lstStyle>
          <a:p>
            <a:fld id="{FFF0816F-9774-4760-8915-832C0C25E04A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080125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920259" y="6080125"/>
            <a:ext cx="3764657" cy="319617"/>
          </a:xfrm>
          <a:prstGeom prst="rect">
            <a:avLst/>
          </a:prstGeom>
        </p:spPr>
        <p:txBody>
          <a:bodyPr vert="horz" lIns="81544" tIns="40772" rIns="81544" bIns="40772" rtlCol="0" anchor="b"/>
          <a:lstStyle>
            <a:lvl1pPr algn="r">
              <a:defRPr sz="1100"/>
            </a:lvl1pPr>
          </a:lstStyle>
          <a:p>
            <a:fld id="{4E2C2660-3BC7-4924-9AA1-D3FB358F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920513" y="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/>
          <a:lstStyle>
            <a:lvl1pPr algn="r">
              <a:defRPr sz="1200"/>
            </a:lvl1pPr>
          </a:lstStyle>
          <a:p>
            <a:fld id="{0AB852F4-09E3-447B-9019-C41634A2B96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482600"/>
            <a:ext cx="4267200" cy="2400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166" tIns="43085" rIns="86166" bIns="430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68680" y="3040380"/>
            <a:ext cx="6949440" cy="2880360"/>
          </a:xfrm>
          <a:prstGeom prst="rect">
            <a:avLst/>
          </a:prstGeom>
        </p:spPr>
        <p:txBody>
          <a:bodyPr vert="horz" lIns="86166" tIns="43085" rIns="86166" bIns="430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07965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920513" y="6079650"/>
            <a:ext cx="3764280" cy="320040"/>
          </a:xfrm>
          <a:prstGeom prst="rect">
            <a:avLst/>
          </a:prstGeom>
        </p:spPr>
        <p:txBody>
          <a:bodyPr vert="horz" lIns="86166" tIns="43085" rIns="86166" bIns="43085" rtlCol="0" anchor="b"/>
          <a:lstStyle>
            <a:lvl1pPr algn="r">
              <a:defRPr sz="1200"/>
            </a:lvl1pPr>
          </a:lstStyle>
          <a:p>
            <a:fld id="{59EA2B1C-E96B-40F1-B896-8353E92C5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2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23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14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4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81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34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1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30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6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5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99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2B1C-E96B-40F1-B896-8353E92C58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4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8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0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0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37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4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6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7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0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2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C2A4-43AA-4A75-B377-13B602C165A3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98932-39BE-4444-BFB9-7A9E6B10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85.xml"/><Relationship Id="rId18" Type="http://schemas.openxmlformats.org/officeDocument/2006/relationships/tags" Target="../tags/tag90.xml"/><Relationship Id="rId26" Type="http://schemas.openxmlformats.org/officeDocument/2006/relationships/tags" Target="../tags/tag98.xml"/><Relationship Id="rId39" Type="http://schemas.openxmlformats.org/officeDocument/2006/relationships/tags" Target="../tags/tag111.xml"/><Relationship Id="rId21" Type="http://schemas.openxmlformats.org/officeDocument/2006/relationships/tags" Target="../tags/tag93.xml"/><Relationship Id="rId34" Type="http://schemas.openxmlformats.org/officeDocument/2006/relationships/tags" Target="../tags/tag106.xml"/><Relationship Id="rId42" Type="http://schemas.openxmlformats.org/officeDocument/2006/relationships/tags" Target="../tags/tag114.xml"/><Relationship Id="rId47" Type="http://schemas.openxmlformats.org/officeDocument/2006/relationships/tags" Target="../tags/tag119.xml"/><Relationship Id="rId50" Type="http://schemas.openxmlformats.org/officeDocument/2006/relationships/tags" Target="../tags/tag122.xml"/><Relationship Id="rId55" Type="http://schemas.openxmlformats.org/officeDocument/2006/relationships/tags" Target="../tags/tag127.xml"/><Relationship Id="rId63" Type="http://schemas.openxmlformats.org/officeDocument/2006/relationships/tags" Target="../tags/tag135.xml"/><Relationship Id="rId68" Type="http://schemas.openxmlformats.org/officeDocument/2006/relationships/tags" Target="../tags/tag140.xml"/><Relationship Id="rId76" Type="http://schemas.openxmlformats.org/officeDocument/2006/relationships/tags" Target="../tags/tag148.xml"/><Relationship Id="rId7" Type="http://schemas.openxmlformats.org/officeDocument/2006/relationships/tags" Target="../tags/tag79.xml"/><Relationship Id="rId71" Type="http://schemas.openxmlformats.org/officeDocument/2006/relationships/tags" Target="../tags/tag143.xml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29" Type="http://schemas.openxmlformats.org/officeDocument/2006/relationships/tags" Target="../tags/tag101.xml"/><Relationship Id="rId11" Type="http://schemas.openxmlformats.org/officeDocument/2006/relationships/tags" Target="../tags/tag83.xml"/><Relationship Id="rId24" Type="http://schemas.openxmlformats.org/officeDocument/2006/relationships/tags" Target="../tags/tag96.xml"/><Relationship Id="rId32" Type="http://schemas.openxmlformats.org/officeDocument/2006/relationships/tags" Target="../tags/tag104.xml"/><Relationship Id="rId37" Type="http://schemas.openxmlformats.org/officeDocument/2006/relationships/tags" Target="../tags/tag109.xml"/><Relationship Id="rId40" Type="http://schemas.openxmlformats.org/officeDocument/2006/relationships/tags" Target="../tags/tag112.xml"/><Relationship Id="rId45" Type="http://schemas.openxmlformats.org/officeDocument/2006/relationships/tags" Target="../tags/tag117.xml"/><Relationship Id="rId53" Type="http://schemas.openxmlformats.org/officeDocument/2006/relationships/tags" Target="../tags/tag125.xml"/><Relationship Id="rId58" Type="http://schemas.openxmlformats.org/officeDocument/2006/relationships/tags" Target="../tags/tag130.xml"/><Relationship Id="rId66" Type="http://schemas.openxmlformats.org/officeDocument/2006/relationships/tags" Target="../tags/tag138.xml"/><Relationship Id="rId74" Type="http://schemas.openxmlformats.org/officeDocument/2006/relationships/tags" Target="../tags/tag146.xml"/><Relationship Id="rId5" Type="http://schemas.openxmlformats.org/officeDocument/2006/relationships/tags" Target="../tags/tag77.xml"/><Relationship Id="rId15" Type="http://schemas.openxmlformats.org/officeDocument/2006/relationships/tags" Target="../tags/tag87.xml"/><Relationship Id="rId23" Type="http://schemas.openxmlformats.org/officeDocument/2006/relationships/tags" Target="../tags/tag95.xml"/><Relationship Id="rId28" Type="http://schemas.openxmlformats.org/officeDocument/2006/relationships/tags" Target="../tags/tag100.xml"/><Relationship Id="rId36" Type="http://schemas.openxmlformats.org/officeDocument/2006/relationships/tags" Target="../tags/tag108.xml"/><Relationship Id="rId49" Type="http://schemas.openxmlformats.org/officeDocument/2006/relationships/tags" Target="../tags/tag121.xml"/><Relationship Id="rId57" Type="http://schemas.openxmlformats.org/officeDocument/2006/relationships/tags" Target="../tags/tag129.xml"/><Relationship Id="rId61" Type="http://schemas.openxmlformats.org/officeDocument/2006/relationships/tags" Target="../tags/tag133.xml"/><Relationship Id="rId10" Type="http://schemas.openxmlformats.org/officeDocument/2006/relationships/tags" Target="../tags/tag82.xml"/><Relationship Id="rId19" Type="http://schemas.openxmlformats.org/officeDocument/2006/relationships/tags" Target="../tags/tag91.xml"/><Relationship Id="rId31" Type="http://schemas.openxmlformats.org/officeDocument/2006/relationships/tags" Target="../tags/tag103.xml"/><Relationship Id="rId44" Type="http://schemas.openxmlformats.org/officeDocument/2006/relationships/tags" Target="../tags/tag116.xml"/><Relationship Id="rId52" Type="http://schemas.openxmlformats.org/officeDocument/2006/relationships/tags" Target="../tags/tag124.xml"/><Relationship Id="rId60" Type="http://schemas.openxmlformats.org/officeDocument/2006/relationships/tags" Target="../tags/tag132.xml"/><Relationship Id="rId65" Type="http://schemas.openxmlformats.org/officeDocument/2006/relationships/tags" Target="../tags/tag137.xml"/><Relationship Id="rId73" Type="http://schemas.openxmlformats.org/officeDocument/2006/relationships/tags" Target="../tags/tag145.xml"/><Relationship Id="rId4" Type="http://schemas.openxmlformats.org/officeDocument/2006/relationships/tags" Target="../tags/tag76.xml"/><Relationship Id="rId9" Type="http://schemas.openxmlformats.org/officeDocument/2006/relationships/tags" Target="../tags/tag81.xml"/><Relationship Id="rId14" Type="http://schemas.openxmlformats.org/officeDocument/2006/relationships/tags" Target="../tags/tag86.xml"/><Relationship Id="rId22" Type="http://schemas.openxmlformats.org/officeDocument/2006/relationships/tags" Target="../tags/tag94.xml"/><Relationship Id="rId27" Type="http://schemas.openxmlformats.org/officeDocument/2006/relationships/tags" Target="../tags/tag99.xml"/><Relationship Id="rId30" Type="http://schemas.openxmlformats.org/officeDocument/2006/relationships/tags" Target="../tags/tag102.xml"/><Relationship Id="rId35" Type="http://schemas.openxmlformats.org/officeDocument/2006/relationships/tags" Target="../tags/tag107.xml"/><Relationship Id="rId43" Type="http://schemas.openxmlformats.org/officeDocument/2006/relationships/tags" Target="../tags/tag115.xml"/><Relationship Id="rId48" Type="http://schemas.openxmlformats.org/officeDocument/2006/relationships/tags" Target="../tags/tag120.xml"/><Relationship Id="rId56" Type="http://schemas.openxmlformats.org/officeDocument/2006/relationships/tags" Target="../tags/tag128.xml"/><Relationship Id="rId64" Type="http://schemas.openxmlformats.org/officeDocument/2006/relationships/tags" Target="../tags/tag136.xml"/><Relationship Id="rId69" Type="http://schemas.openxmlformats.org/officeDocument/2006/relationships/tags" Target="../tags/tag141.xml"/><Relationship Id="rId77" Type="http://schemas.openxmlformats.org/officeDocument/2006/relationships/slideLayout" Target="../slideLayouts/slideLayout7.xml"/><Relationship Id="rId8" Type="http://schemas.openxmlformats.org/officeDocument/2006/relationships/tags" Target="../tags/tag80.xml"/><Relationship Id="rId51" Type="http://schemas.openxmlformats.org/officeDocument/2006/relationships/tags" Target="../tags/tag123.xml"/><Relationship Id="rId72" Type="http://schemas.openxmlformats.org/officeDocument/2006/relationships/tags" Target="../tags/tag144.xml"/><Relationship Id="rId3" Type="http://schemas.openxmlformats.org/officeDocument/2006/relationships/tags" Target="../tags/tag75.xml"/><Relationship Id="rId12" Type="http://schemas.openxmlformats.org/officeDocument/2006/relationships/tags" Target="../tags/tag84.xml"/><Relationship Id="rId17" Type="http://schemas.openxmlformats.org/officeDocument/2006/relationships/tags" Target="../tags/tag89.xml"/><Relationship Id="rId25" Type="http://schemas.openxmlformats.org/officeDocument/2006/relationships/tags" Target="../tags/tag97.xml"/><Relationship Id="rId33" Type="http://schemas.openxmlformats.org/officeDocument/2006/relationships/tags" Target="../tags/tag105.xml"/><Relationship Id="rId38" Type="http://schemas.openxmlformats.org/officeDocument/2006/relationships/tags" Target="../tags/tag110.xml"/><Relationship Id="rId46" Type="http://schemas.openxmlformats.org/officeDocument/2006/relationships/tags" Target="../tags/tag118.xml"/><Relationship Id="rId59" Type="http://schemas.openxmlformats.org/officeDocument/2006/relationships/tags" Target="../tags/tag131.xml"/><Relationship Id="rId67" Type="http://schemas.openxmlformats.org/officeDocument/2006/relationships/tags" Target="../tags/tag139.xml"/><Relationship Id="rId20" Type="http://schemas.openxmlformats.org/officeDocument/2006/relationships/tags" Target="../tags/tag92.xml"/><Relationship Id="rId41" Type="http://schemas.openxmlformats.org/officeDocument/2006/relationships/tags" Target="../tags/tag113.xml"/><Relationship Id="rId54" Type="http://schemas.openxmlformats.org/officeDocument/2006/relationships/tags" Target="../tags/tag126.xml"/><Relationship Id="rId62" Type="http://schemas.openxmlformats.org/officeDocument/2006/relationships/tags" Target="../tags/tag134.xml"/><Relationship Id="rId70" Type="http://schemas.openxmlformats.org/officeDocument/2006/relationships/tags" Target="../tags/tag142.xml"/><Relationship Id="rId75" Type="http://schemas.openxmlformats.org/officeDocument/2006/relationships/tags" Target="../tags/tag147.xml"/><Relationship Id="rId1" Type="http://schemas.openxmlformats.org/officeDocument/2006/relationships/tags" Target="../tags/tag73.xml"/><Relationship Id="rId6" Type="http://schemas.openxmlformats.org/officeDocument/2006/relationships/tags" Target="../tags/tag7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ruiz\Desktop\JCJ Logo Apex 485-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566" y="4636367"/>
            <a:ext cx="486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2">
                    <a:lumMod val="25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1477655"/>
            <a:ext cx="5638800" cy="1668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pexJCJ-Medium"/>
                <a:ea typeface="Apex JCJ Revit Bold" panose="02010600040501010103" pitchFamily="2" charset="0"/>
                <a:cs typeface="ApexJCJ-Medium"/>
              </a:rPr>
              <a:t>Manchester Memorial Elementary School</a:t>
            </a:r>
          </a:p>
          <a:p>
            <a:pPr algn="ctr"/>
            <a:endParaRPr lang="en-US" sz="600" b="1" dirty="0">
              <a:latin typeface="Apex JCJ Revit Bold" panose="02010600040501010103" pitchFamily="2" charset="0"/>
              <a:ea typeface="Apex JCJ Revit Bold" panose="02010600040501010103" pitchFamily="2" charset="0"/>
            </a:endParaRP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Apex JCJ Medium" pitchFamily="50" charset="0"/>
                <a:ea typeface="Apex JCJ Medium" pitchFamily="50" charset="0"/>
              </a:rPr>
              <a:t>Schematic Design Phase - SBC Meeting #34</a:t>
            </a: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pex JCJ Medium" pitchFamily="50" charset="0"/>
                <a:ea typeface="Apex JCJ Medium" pitchFamily="50" charset="0"/>
              </a:rPr>
              <a:t>November 27, 2018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666EF8-0BB3-4502-82BA-54791CF297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A2BCA1-C984-42FD-90AA-D912509B16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41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8. Next Meetings 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2A52D2B3-F42E-42C5-B0F5-FE1D84554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82A9BC-7C0A-45F5-A7B2-33D0E4C4AA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1F7376-DD05-4211-A29F-35D722996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A4F66-CC1A-4738-8281-6B302F1004B3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76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9. Adjourn 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2A52D2B3-F42E-42C5-B0F5-FE1D84554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82A9BC-7C0A-45F5-A7B2-33D0E4C4AA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1F7376-DD05-4211-A29F-35D722996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A4F66-CC1A-4738-8281-6B302F1004B3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13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742950"/>
            <a:ext cx="5638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THANK YOU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</p:txBody>
      </p:sp>
      <p:pic>
        <p:nvPicPr>
          <p:cNvPr id="6" name="Picture 2" descr="C:\Users\Druiz\Desktop\JCJ Logo Apex 485-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1566" y="4636367"/>
            <a:ext cx="486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146" name="Picture 2" descr="C:\Users\DRuiz\Desktop\1185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3355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01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55" name="OTLSHAPE_TB_00000000000000000000000000000000_ElapsedTimeExtension"/>
          <p:cNvSpPr/>
          <p:nvPr>
            <p:custDataLst>
              <p:tags r:id="rId2"/>
            </p:custDataLst>
          </p:nvPr>
        </p:nvSpPr>
        <p:spPr>
          <a:xfrm>
            <a:off x="528955" y="1952625"/>
            <a:ext cx="2905125" cy="1905000"/>
          </a:xfrm>
          <a:prstGeom prst="rect">
            <a:avLst/>
          </a:prstGeom>
          <a:gradFill flip="none" rotWithShape="1">
            <a:gsLst>
              <a:gs pos="100000">
                <a:srgbClr val="247BA0">
                  <a:alpha val="30196"/>
                </a:srgbClr>
              </a:gs>
              <a:gs pos="0">
                <a:srgbClr val="247BA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951" name="OTLSHAPE_TB_00000000000000000000000000000000_LeftEndCaps" hidden="1"/>
          <p:cNvSpPr txBox="1"/>
          <p:nvPr>
            <p:custDataLst>
              <p:tags r:id="rId3"/>
            </p:custDataLst>
          </p:nvPr>
        </p:nvSpPr>
        <p:spPr>
          <a:xfrm>
            <a:off x="191302" y="3923824"/>
            <a:ext cx="243656" cy="16158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50" b="1">
                <a:solidFill>
                  <a:schemeClr val="accent2"/>
                </a:solidFill>
                <a:latin typeface="Arial Narrow" panose="020B0606020202030204" pitchFamily="34" charset="0"/>
              </a:rPr>
              <a:t>2016</a:t>
            </a:r>
          </a:p>
        </p:txBody>
      </p:sp>
      <p:sp>
        <p:nvSpPr>
          <p:cNvPr id="41952" name="OTLSHAPE_TB_00000000000000000000000000000000_RightEndCaps" hidden="1"/>
          <p:cNvSpPr txBox="1"/>
          <p:nvPr>
            <p:custDataLst>
              <p:tags r:id="rId4"/>
            </p:custDataLst>
          </p:nvPr>
        </p:nvSpPr>
        <p:spPr>
          <a:xfrm>
            <a:off x="8711097" y="3923824"/>
            <a:ext cx="243656" cy="16158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50" b="1">
                <a:solidFill>
                  <a:schemeClr val="accent2"/>
                </a:solidFill>
                <a:latin typeface="Arial Narrow" panose="020B0606020202030204" pitchFamily="34" charset="0"/>
              </a:rPr>
              <a:t>2023</a:t>
            </a:r>
          </a:p>
        </p:txBody>
      </p:sp>
      <p:sp>
        <p:nvSpPr>
          <p:cNvPr id="41953" name="OTLSHAPE_TB_00000000000000000000000000000000_ScaleContainer"/>
          <p:cNvSpPr/>
          <p:nvPr>
            <p:custDataLst>
              <p:tags r:id="rId5"/>
            </p:custDataLst>
          </p:nvPr>
        </p:nvSpPr>
        <p:spPr>
          <a:xfrm>
            <a:off x="528955" y="3857625"/>
            <a:ext cx="8086725" cy="285750"/>
          </a:xfrm>
          <a:prstGeom prst="rect">
            <a:avLst/>
          </a:prstGeom>
          <a:solidFill>
            <a:srgbClr val="F3FF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954" name="OTLSHAPE_TB_00000000000000000000000000000000_ElapsedTime"/>
          <p:cNvSpPr/>
          <p:nvPr>
            <p:custDataLst>
              <p:tags r:id="rId6"/>
            </p:custDataLst>
          </p:nvPr>
        </p:nvSpPr>
        <p:spPr>
          <a:xfrm>
            <a:off x="528955" y="3857625"/>
            <a:ext cx="2905125" cy="285750"/>
          </a:xfrm>
          <a:prstGeom prst="rect">
            <a:avLst/>
          </a:prstGeom>
          <a:solidFill>
            <a:srgbClr val="247BA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956" name="OTLSHAPE_TB_00000000000000000000000000000000_TodayMarkerShape" hidden="1"/>
          <p:cNvSpPr/>
          <p:nvPr>
            <p:custDataLst>
              <p:tags r:id="rId7"/>
            </p:custDataLst>
          </p:nvPr>
        </p:nvSpPr>
        <p:spPr>
          <a:xfrm>
            <a:off x="3384684" y="4143375"/>
            <a:ext cx="81643" cy="952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957" name="OTLSHAPE_TB_00000000000000000000000000000000_TodayMarkerText" hidden="1"/>
          <p:cNvSpPr txBox="1"/>
          <p:nvPr>
            <p:custDataLst>
              <p:tags r:id="rId8"/>
            </p:custDataLst>
          </p:nvPr>
        </p:nvSpPr>
        <p:spPr>
          <a:xfrm>
            <a:off x="3419662" y="4238626"/>
            <a:ext cx="264496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1"/>
                </a:solidFill>
                <a:latin typeface="Arial Narrow" panose="020B0606020202030204" pitchFamily="34" charset="0"/>
              </a:rPr>
              <a:t>Today</a:t>
            </a:r>
          </a:p>
        </p:txBody>
      </p:sp>
      <p:sp>
        <p:nvSpPr>
          <p:cNvPr id="41958" name="OTLSHAPE_TB_00000000000000000000000000000000_TimescaleInterval1"/>
          <p:cNvSpPr txBox="1"/>
          <p:nvPr>
            <p:custDataLst>
              <p:tags r:id="rId9"/>
            </p:custDataLst>
          </p:nvPr>
        </p:nvSpPr>
        <p:spPr>
          <a:xfrm>
            <a:off x="576580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 dirty="0">
                <a:solidFill>
                  <a:srgbClr val="48466D"/>
                </a:solidFill>
                <a:latin typeface="Arial Narrow" panose="020B0606020202030204" pitchFamily="34" charset="0"/>
              </a:rPr>
              <a:t>2016</a:t>
            </a:r>
          </a:p>
        </p:txBody>
      </p:sp>
      <p:sp>
        <p:nvSpPr>
          <p:cNvPr id="41959" name="OTLSHAPE_TB_00000000000000000000000000000000_TimescaleInterval2"/>
          <p:cNvSpPr txBox="1"/>
          <p:nvPr>
            <p:custDataLst>
              <p:tags r:id="rId10"/>
            </p:custDataLst>
          </p:nvPr>
        </p:nvSpPr>
        <p:spPr>
          <a:xfrm>
            <a:off x="1589417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>
                <a:solidFill>
                  <a:srgbClr val="48466D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41960" name="OTLSHAPE_TB_00000000000000000000000000000000_TimescaleInterval3"/>
          <p:cNvSpPr txBox="1"/>
          <p:nvPr>
            <p:custDataLst>
              <p:tags r:id="rId11"/>
            </p:custDataLst>
          </p:nvPr>
        </p:nvSpPr>
        <p:spPr>
          <a:xfrm>
            <a:off x="2599486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>
                <a:solidFill>
                  <a:srgbClr val="48466D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41961" name="OTLSHAPE_TB_00000000000000000000000000000000_TimescaleInterval4"/>
          <p:cNvSpPr txBox="1"/>
          <p:nvPr>
            <p:custDataLst>
              <p:tags r:id="rId12"/>
            </p:custDataLst>
          </p:nvPr>
        </p:nvSpPr>
        <p:spPr>
          <a:xfrm>
            <a:off x="3609556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 dirty="0">
                <a:solidFill>
                  <a:srgbClr val="48466D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1962" name="OTLSHAPE_TB_00000000000000000000000000000000_TimescaleInterval5"/>
          <p:cNvSpPr txBox="1"/>
          <p:nvPr>
            <p:custDataLst>
              <p:tags r:id="rId13"/>
            </p:custDataLst>
          </p:nvPr>
        </p:nvSpPr>
        <p:spPr>
          <a:xfrm>
            <a:off x="4619625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>
                <a:solidFill>
                  <a:srgbClr val="48466D"/>
                </a:solidFill>
                <a:latin typeface="Arial Narrow" panose="020B0606020202030204" pitchFamily="34" charset="0"/>
              </a:rPr>
              <a:t>2020</a:t>
            </a:r>
          </a:p>
        </p:txBody>
      </p:sp>
      <p:sp>
        <p:nvSpPr>
          <p:cNvPr id="41963" name="OTLSHAPE_TB_00000000000000000000000000000000_TimescaleInterval6"/>
          <p:cNvSpPr txBox="1"/>
          <p:nvPr>
            <p:custDataLst>
              <p:tags r:id="rId14"/>
            </p:custDataLst>
          </p:nvPr>
        </p:nvSpPr>
        <p:spPr>
          <a:xfrm>
            <a:off x="5632462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>
                <a:solidFill>
                  <a:srgbClr val="48466D"/>
                </a:solidFill>
                <a:latin typeface="Arial Narrow" panose="020B0606020202030204" pitchFamily="34" charset="0"/>
              </a:rPr>
              <a:t>2021</a:t>
            </a:r>
          </a:p>
        </p:txBody>
      </p:sp>
      <p:sp>
        <p:nvSpPr>
          <p:cNvPr id="41964" name="OTLSHAPE_TB_00000000000000000000000000000000_TimescaleInterval7"/>
          <p:cNvSpPr txBox="1"/>
          <p:nvPr>
            <p:custDataLst>
              <p:tags r:id="rId15"/>
            </p:custDataLst>
          </p:nvPr>
        </p:nvSpPr>
        <p:spPr>
          <a:xfrm>
            <a:off x="6642531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 dirty="0">
                <a:solidFill>
                  <a:srgbClr val="48466D"/>
                </a:solidFill>
                <a:latin typeface="Arial Narrow" panose="020B0606020202030204" pitchFamily="34" charset="0"/>
              </a:rPr>
              <a:t>2022</a:t>
            </a:r>
          </a:p>
        </p:txBody>
      </p:sp>
      <p:sp>
        <p:nvSpPr>
          <p:cNvPr id="41965" name="OTLSHAPE_TB_00000000000000000000000000000000_TimescaleInterval8"/>
          <p:cNvSpPr txBox="1"/>
          <p:nvPr>
            <p:custDataLst>
              <p:tags r:id="rId16"/>
            </p:custDataLst>
          </p:nvPr>
        </p:nvSpPr>
        <p:spPr>
          <a:xfrm>
            <a:off x="7652601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 dirty="0">
                <a:solidFill>
                  <a:srgbClr val="48466D"/>
                </a:solidFill>
                <a:latin typeface="Arial Narrow" panose="020B0606020202030204" pitchFamily="34" charset="0"/>
              </a:rPr>
              <a:t>2023</a:t>
            </a:r>
          </a:p>
        </p:txBody>
      </p:sp>
      <p:sp>
        <p:nvSpPr>
          <p:cNvPr id="41966" name="OTLSHAPE_T_6c8f3200164341bb83f612d0908f78ac_Shape"/>
          <p:cNvSpPr/>
          <p:nvPr>
            <p:custDataLst>
              <p:tags r:id="rId17"/>
            </p:custDataLst>
          </p:nvPr>
        </p:nvSpPr>
        <p:spPr>
          <a:xfrm>
            <a:off x="1514117" y="1952625"/>
            <a:ext cx="695325" cy="209550"/>
          </a:xfrm>
          <a:prstGeom prst="chevron">
            <a:avLst/>
          </a:prstGeom>
          <a:solidFill>
            <a:srgbClr val="B2DB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67" name="OTLSHAPE_T_6c8f3200164341bb83f612d0908f78ac_ShapePercentage" hidden="1"/>
          <p:cNvSpPr/>
          <p:nvPr>
            <p:custDataLst>
              <p:tags r:id="rId18"/>
            </p:custDataLst>
          </p:nvPr>
        </p:nvSpPr>
        <p:spPr>
          <a:xfrm>
            <a:off x="1514117" y="1952625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68" name="OTLSHAPE_T_6c8f3200164341bb83f612d0908f78ac_Duration" hidden="1"/>
          <p:cNvSpPr txBox="1"/>
          <p:nvPr>
            <p:custDataLst>
              <p:tags r:id="rId19"/>
            </p:custDataLst>
          </p:nvPr>
        </p:nvSpPr>
        <p:spPr>
          <a:xfrm>
            <a:off x="0" y="1953051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179 days</a:t>
            </a:r>
          </a:p>
        </p:txBody>
      </p:sp>
      <p:sp>
        <p:nvSpPr>
          <p:cNvPr id="41969" name="OTLSHAPE_T_6c8f3200164341bb83f612d0908f78ac_TextPercentage" hidden="1"/>
          <p:cNvSpPr txBox="1"/>
          <p:nvPr>
            <p:custDataLst>
              <p:tags r:id="rId20"/>
            </p:custDataLst>
          </p:nvPr>
        </p:nvSpPr>
        <p:spPr>
          <a:xfrm>
            <a:off x="0" y="2068894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1970" name="OTLSHAPE_T_6c8f3200164341bb83f612d0908f78ac_JoinedDate" hidden="1"/>
          <p:cNvSpPr txBox="1"/>
          <p:nvPr>
            <p:custDataLst>
              <p:tags r:id="rId21"/>
            </p:custDataLst>
          </p:nvPr>
        </p:nvSpPr>
        <p:spPr>
          <a:xfrm>
            <a:off x="0" y="2069320"/>
            <a:ext cx="6096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Dec 21 - Aug 29</a:t>
            </a:r>
          </a:p>
        </p:txBody>
      </p:sp>
      <p:sp>
        <p:nvSpPr>
          <p:cNvPr id="41971" name="OTLSHAPE_T_6c8f3200164341bb83f612d0908f78ac_StartDate" hidden="1"/>
          <p:cNvSpPr txBox="1"/>
          <p:nvPr>
            <p:custDataLst>
              <p:tags r:id="rId22"/>
            </p:custDataLst>
          </p:nvPr>
        </p:nvSpPr>
        <p:spPr>
          <a:xfrm>
            <a:off x="0" y="218516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72" name="OTLSHAPE_T_6c8f3200164341bb83f612d0908f78ac_EndDate" hidden="1"/>
          <p:cNvSpPr txBox="1"/>
          <p:nvPr>
            <p:custDataLst>
              <p:tags r:id="rId23"/>
            </p:custDataLst>
          </p:nvPr>
        </p:nvSpPr>
        <p:spPr>
          <a:xfrm>
            <a:off x="0" y="218516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73" name="OTLSHAPE_T_6c8f3200164341bb83f612d0908f78ac_Title"/>
          <p:cNvSpPr txBox="1"/>
          <p:nvPr>
            <p:custDataLst>
              <p:tags r:id="rId24"/>
            </p:custDataLst>
          </p:nvPr>
        </p:nvSpPr>
        <p:spPr>
          <a:xfrm>
            <a:off x="2246813" y="1991678"/>
            <a:ext cx="1209675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 dirty="0">
                <a:solidFill>
                  <a:schemeClr val="dk1"/>
                </a:solidFill>
                <a:latin typeface="Arial Narrow" panose="020B0606020202030204" pitchFamily="34" charset="0"/>
              </a:rPr>
              <a:t>Module 2: Forming the Team</a:t>
            </a:r>
          </a:p>
        </p:txBody>
      </p:sp>
      <p:sp>
        <p:nvSpPr>
          <p:cNvPr id="41974" name="OTLSHAPE_T_0a4a0d7afe8a45e58bcb60daca649ed4_Shape"/>
          <p:cNvSpPr/>
          <p:nvPr>
            <p:custDataLst>
              <p:tags r:id="rId25"/>
            </p:custDataLst>
          </p:nvPr>
        </p:nvSpPr>
        <p:spPr>
          <a:xfrm>
            <a:off x="2153366" y="2209800"/>
            <a:ext cx="676275" cy="209550"/>
          </a:xfrm>
          <a:prstGeom prst="chevron">
            <a:avLst/>
          </a:prstGeom>
          <a:solidFill>
            <a:srgbClr val="B2DB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75" name="OTLSHAPE_T_0a4a0d7afe8a45e58bcb60daca649ed4_ShapePercentage" hidden="1"/>
          <p:cNvSpPr/>
          <p:nvPr>
            <p:custDataLst>
              <p:tags r:id="rId26"/>
            </p:custDataLst>
          </p:nvPr>
        </p:nvSpPr>
        <p:spPr>
          <a:xfrm>
            <a:off x="2153366" y="220980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76" name="OTLSHAPE_T_0a4a0d7afe8a45e58bcb60daca649ed4_Duration" hidden="1"/>
          <p:cNvSpPr txBox="1"/>
          <p:nvPr>
            <p:custDataLst>
              <p:tags r:id="rId27"/>
            </p:custDataLst>
          </p:nvPr>
        </p:nvSpPr>
        <p:spPr>
          <a:xfrm>
            <a:off x="0" y="2210226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174 days</a:t>
            </a:r>
          </a:p>
        </p:txBody>
      </p:sp>
      <p:sp>
        <p:nvSpPr>
          <p:cNvPr id="41977" name="OTLSHAPE_T_0a4a0d7afe8a45e58bcb60daca649ed4_TextPercentage" hidden="1"/>
          <p:cNvSpPr txBox="1"/>
          <p:nvPr>
            <p:custDataLst>
              <p:tags r:id="rId28"/>
            </p:custDataLst>
          </p:nvPr>
        </p:nvSpPr>
        <p:spPr>
          <a:xfrm>
            <a:off x="0" y="232606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1978" name="OTLSHAPE_T_0a4a0d7afe8a45e58bcb60daca649ed4_JoinedDate" hidden="1"/>
          <p:cNvSpPr txBox="1"/>
          <p:nvPr>
            <p:custDataLst>
              <p:tags r:id="rId29"/>
            </p:custDataLst>
          </p:nvPr>
        </p:nvSpPr>
        <p:spPr>
          <a:xfrm>
            <a:off x="0" y="2326495"/>
            <a:ext cx="5524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Aug 9 - Apr 10</a:t>
            </a:r>
          </a:p>
        </p:txBody>
      </p:sp>
      <p:sp>
        <p:nvSpPr>
          <p:cNvPr id="41979" name="OTLSHAPE_T_0a4a0d7afe8a45e58bcb60daca649ed4_StartDate" hidden="1"/>
          <p:cNvSpPr txBox="1"/>
          <p:nvPr>
            <p:custDataLst>
              <p:tags r:id="rId30"/>
            </p:custDataLst>
          </p:nvPr>
        </p:nvSpPr>
        <p:spPr>
          <a:xfrm>
            <a:off x="0" y="2442337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80" name="OTLSHAPE_T_0a4a0d7afe8a45e58bcb60daca649ed4_EndDate" hidden="1"/>
          <p:cNvSpPr txBox="1"/>
          <p:nvPr>
            <p:custDataLst>
              <p:tags r:id="rId31"/>
            </p:custDataLst>
          </p:nvPr>
        </p:nvSpPr>
        <p:spPr>
          <a:xfrm>
            <a:off x="0" y="2442337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81" name="OTLSHAPE_T_0a4a0d7afe8a45e58bcb60daca649ed4_Title"/>
          <p:cNvSpPr txBox="1"/>
          <p:nvPr>
            <p:custDataLst>
              <p:tags r:id="rId32"/>
            </p:custDataLst>
          </p:nvPr>
        </p:nvSpPr>
        <p:spPr>
          <a:xfrm>
            <a:off x="2866691" y="2248853"/>
            <a:ext cx="11239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>
                <a:solidFill>
                  <a:schemeClr val="dk1"/>
                </a:solidFill>
                <a:latin typeface="Arial Narrow" panose="020B0606020202030204" pitchFamily="34" charset="0"/>
              </a:rPr>
              <a:t>Module 3: Feasibility Study</a:t>
            </a:r>
          </a:p>
        </p:txBody>
      </p:sp>
      <p:sp>
        <p:nvSpPr>
          <p:cNvPr id="41982" name="OTLSHAPE_T_6056ac229a924d0a84e6055b94485041_Shape"/>
          <p:cNvSpPr/>
          <p:nvPr>
            <p:custDataLst>
              <p:tags r:id="rId33"/>
            </p:custDataLst>
          </p:nvPr>
        </p:nvSpPr>
        <p:spPr>
          <a:xfrm>
            <a:off x="2695760" y="2466975"/>
            <a:ext cx="600075" cy="209550"/>
          </a:xfrm>
          <a:prstGeom prst="chevron">
            <a:avLst/>
          </a:prstGeom>
          <a:solidFill>
            <a:srgbClr val="B2DBBF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83" name="OTLSHAPE_T_6056ac229a924d0a84e6055b94485041_ShapePercentage" hidden="1"/>
          <p:cNvSpPr/>
          <p:nvPr>
            <p:custDataLst>
              <p:tags r:id="rId34"/>
            </p:custDataLst>
          </p:nvPr>
        </p:nvSpPr>
        <p:spPr>
          <a:xfrm>
            <a:off x="2695760" y="2466975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84" name="OTLSHAPE_T_6056ac229a924d0a84e6055b94485041_Duration" hidden="1"/>
          <p:cNvSpPr txBox="1"/>
          <p:nvPr>
            <p:custDataLst>
              <p:tags r:id="rId35"/>
            </p:custDataLst>
          </p:nvPr>
        </p:nvSpPr>
        <p:spPr>
          <a:xfrm>
            <a:off x="0" y="2467401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154 days</a:t>
            </a:r>
          </a:p>
        </p:txBody>
      </p:sp>
      <p:sp>
        <p:nvSpPr>
          <p:cNvPr id="41985" name="OTLSHAPE_T_6056ac229a924d0a84e6055b94485041_TextPercentage" hidden="1"/>
          <p:cNvSpPr txBox="1"/>
          <p:nvPr>
            <p:custDataLst>
              <p:tags r:id="rId36"/>
            </p:custDataLst>
          </p:nvPr>
        </p:nvSpPr>
        <p:spPr>
          <a:xfrm>
            <a:off x="0" y="2583244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1986" name="OTLSHAPE_T_6056ac229a924d0a84e6055b94485041_JoinedDate" hidden="1"/>
          <p:cNvSpPr txBox="1"/>
          <p:nvPr>
            <p:custDataLst>
              <p:tags r:id="rId37"/>
            </p:custDataLst>
          </p:nvPr>
        </p:nvSpPr>
        <p:spPr>
          <a:xfrm>
            <a:off x="0" y="2583244"/>
            <a:ext cx="590550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Feb 21 - Sep 25</a:t>
            </a:r>
          </a:p>
        </p:txBody>
      </p:sp>
      <p:sp>
        <p:nvSpPr>
          <p:cNvPr id="41987" name="OTLSHAPE_T_6056ac229a924d0a84e6055b94485041_StartDate" hidden="1"/>
          <p:cNvSpPr txBox="1"/>
          <p:nvPr>
            <p:custDataLst>
              <p:tags r:id="rId38"/>
            </p:custDataLst>
          </p:nvPr>
        </p:nvSpPr>
        <p:spPr>
          <a:xfrm>
            <a:off x="0" y="269951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88" name="OTLSHAPE_T_6056ac229a924d0a84e6055b94485041_EndDate" hidden="1"/>
          <p:cNvSpPr txBox="1"/>
          <p:nvPr>
            <p:custDataLst>
              <p:tags r:id="rId39"/>
            </p:custDataLst>
          </p:nvPr>
        </p:nvSpPr>
        <p:spPr>
          <a:xfrm>
            <a:off x="0" y="269951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89" name="OTLSHAPE_T_6056ac229a924d0a84e6055b94485041_Title"/>
          <p:cNvSpPr txBox="1"/>
          <p:nvPr>
            <p:custDataLst>
              <p:tags r:id="rId40"/>
            </p:custDataLst>
          </p:nvPr>
        </p:nvSpPr>
        <p:spPr>
          <a:xfrm>
            <a:off x="3331599" y="2506028"/>
            <a:ext cx="12001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>
                <a:solidFill>
                  <a:schemeClr val="dk1"/>
                </a:solidFill>
                <a:latin typeface="Arial Narrow" panose="020B0606020202030204" pitchFamily="34" charset="0"/>
              </a:rPr>
              <a:t>Module 4: Schematic Design</a:t>
            </a:r>
          </a:p>
        </p:txBody>
      </p:sp>
      <p:sp>
        <p:nvSpPr>
          <p:cNvPr id="41990" name="OTLSHAPE_T_488811c3e3754deab1b59a796828b75b_Shape"/>
          <p:cNvSpPr/>
          <p:nvPr>
            <p:custDataLst>
              <p:tags r:id="rId41"/>
            </p:custDataLst>
          </p:nvPr>
        </p:nvSpPr>
        <p:spPr>
          <a:xfrm>
            <a:off x="3163436" y="2724150"/>
            <a:ext cx="409575" cy="209550"/>
          </a:xfrm>
          <a:prstGeom prst="chevron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91" name="OTLSHAPE_T_488811c3e3754deab1b59a796828b75b_ShapePercentage" hidden="1"/>
          <p:cNvSpPr/>
          <p:nvPr>
            <p:custDataLst>
              <p:tags r:id="rId42"/>
            </p:custDataLst>
          </p:nvPr>
        </p:nvSpPr>
        <p:spPr>
          <a:xfrm>
            <a:off x="3163436" y="272415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92" name="OTLSHAPE_T_488811c3e3754deab1b59a796828b75b_Duration" hidden="1"/>
          <p:cNvSpPr txBox="1"/>
          <p:nvPr>
            <p:custDataLst>
              <p:tags r:id="rId43"/>
            </p:custDataLst>
          </p:nvPr>
        </p:nvSpPr>
        <p:spPr>
          <a:xfrm>
            <a:off x="0" y="2724576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103 days</a:t>
            </a:r>
          </a:p>
        </p:txBody>
      </p:sp>
      <p:sp>
        <p:nvSpPr>
          <p:cNvPr id="41993" name="OTLSHAPE_T_488811c3e3754deab1b59a796828b75b_TextPercentage" hidden="1"/>
          <p:cNvSpPr txBox="1"/>
          <p:nvPr>
            <p:custDataLst>
              <p:tags r:id="rId44"/>
            </p:custDataLst>
          </p:nvPr>
        </p:nvSpPr>
        <p:spPr>
          <a:xfrm>
            <a:off x="0" y="28404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1994" name="OTLSHAPE_T_488811c3e3754deab1b59a796828b75b_JoinedDate" hidden="1"/>
          <p:cNvSpPr txBox="1"/>
          <p:nvPr>
            <p:custDataLst>
              <p:tags r:id="rId45"/>
            </p:custDataLst>
          </p:nvPr>
        </p:nvSpPr>
        <p:spPr>
          <a:xfrm>
            <a:off x="0" y="2840845"/>
            <a:ext cx="4953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Aug 9 - Jan 1</a:t>
            </a:r>
          </a:p>
        </p:txBody>
      </p:sp>
      <p:sp>
        <p:nvSpPr>
          <p:cNvPr id="41995" name="OTLSHAPE_T_488811c3e3754deab1b59a796828b75b_StartDate" hidden="1"/>
          <p:cNvSpPr txBox="1"/>
          <p:nvPr>
            <p:custDataLst>
              <p:tags r:id="rId46"/>
            </p:custDataLst>
          </p:nvPr>
        </p:nvSpPr>
        <p:spPr>
          <a:xfrm>
            <a:off x="0" y="2956687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96" name="OTLSHAPE_T_488811c3e3754deab1b59a796828b75b_EndDate" hidden="1"/>
          <p:cNvSpPr txBox="1"/>
          <p:nvPr>
            <p:custDataLst>
              <p:tags r:id="rId47"/>
            </p:custDataLst>
          </p:nvPr>
        </p:nvSpPr>
        <p:spPr>
          <a:xfrm>
            <a:off x="0" y="2956687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997" name="OTLSHAPE_T_488811c3e3754deab1b59a796828b75b_Title"/>
          <p:cNvSpPr txBox="1"/>
          <p:nvPr>
            <p:custDataLst>
              <p:tags r:id="rId48"/>
            </p:custDataLst>
          </p:nvPr>
        </p:nvSpPr>
        <p:spPr>
          <a:xfrm>
            <a:off x="3602796" y="2763203"/>
            <a:ext cx="7810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>
                <a:solidFill>
                  <a:schemeClr val="dk1"/>
                </a:solidFill>
                <a:latin typeface="Arial Narrow" panose="020B0606020202030204" pitchFamily="34" charset="0"/>
              </a:rPr>
              <a:t>Module 5: Funding</a:t>
            </a:r>
          </a:p>
        </p:txBody>
      </p:sp>
      <p:sp>
        <p:nvSpPr>
          <p:cNvPr id="41998" name="OTLSHAPE_T_0978faa9eabd4426931e4e08e6f0197e_Shape"/>
          <p:cNvSpPr/>
          <p:nvPr>
            <p:custDataLst>
              <p:tags r:id="rId49"/>
            </p:custDataLst>
          </p:nvPr>
        </p:nvSpPr>
        <p:spPr>
          <a:xfrm>
            <a:off x="3418028" y="2981325"/>
            <a:ext cx="1047750" cy="209550"/>
          </a:xfrm>
          <a:prstGeom prst="chevron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1999" name="OTLSHAPE_T_0978faa9eabd4426931e4e08e6f0197e_ShapePercentage" hidden="1"/>
          <p:cNvSpPr/>
          <p:nvPr>
            <p:custDataLst>
              <p:tags r:id="rId50"/>
            </p:custDataLst>
          </p:nvPr>
        </p:nvSpPr>
        <p:spPr>
          <a:xfrm>
            <a:off x="3418028" y="2981325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2000" name="OTLSHAPE_T_0978faa9eabd4426931e4e08e6f0197e_Duration" hidden="1"/>
          <p:cNvSpPr txBox="1"/>
          <p:nvPr>
            <p:custDataLst>
              <p:tags r:id="rId51"/>
            </p:custDataLst>
          </p:nvPr>
        </p:nvSpPr>
        <p:spPr>
          <a:xfrm>
            <a:off x="0" y="2981751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270 days</a:t>
            </a:r>
          </a:p>
        </p:txBody>
      </p:sp>
      <p:sp>
        <p:nvSpPr>
          <p:cNvPr id="42001" name="OTLSHAPE_T_0978faa9eabd4426931e4e08e6f0197e_TextPercentage" hidden="1"/>
          <p:cNvSpPr txBox="1"/>
          <p:nvPr>
            <p:custDataLst>
              <p:tags r:id="rId52"/>
            </p:custDataLst>
          </p:nvPr>
        </p:nvSpPr>
        <p:spPr>
          <a:xfrm>
            <a:off x="0" y="3097594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2002" name="OTLSHAPE_T_0978faa9eabd4426931e4e08e6f0197e_JoinedDate" hidden="1"/>
          <p:cNvSpPr txBox="1"/>
          <p:nvPr>
            <p:custDataLst>
              <p:tags r:id="rId53"/>
            </p:custDataLst>
          </p:nvPr>
        </p:nvSpPr>
        <p:spPr>
          <a:xfrm>
            <a:off x="0" y="3098020"/>
            <a:ext cx="5715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Nov 9 - Nov 22</a:t>
            </a:r>
          </a:p>
        </p:txBody>
      </p:sp>
      <p:sp>
        <p:nvSpPr>
          <p:cNvPr id="42003" name="OTLSHAPE_T_0978faa9eabd4426931e4e08e6f0197e_StartDate" hidden="1"/>
          <p:cNvSpPr txBox="1"/>
          <p:nvPr>
            <p:custDataLst>
              <p:tags r:id="rId54"/>
            </p:custDataLst>
          </p:nvPr>
        </p:nvSpPr>
        <p:spPr>
          <a:xfrm>
            <a:off x="0" y="321386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004" name="OTLSHAPE_T_0978faa9eabd4426931e4e08e6f0197e_EndDate" hidden="1"/>
          <p:cNvSpPr txBox="1"/>
          <p:nvPr>
            <p:custDataLst>
              <p:tags r:id="rId55"/>
            </p:custDataLst>
          </p:nvPr>
        </p:nvSpPr>
        <p:spPr>
          <a:xfrm>
            <a:off x="0" y="321386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005" name="OTLSHAPE_T_0978faa9eabd4426931e4e08e6f0197e_Title"/>
          <p:cNvSpPr txBox="1"/>
          <p:nvPr>
            <p:custDataLst>
              <p:tags r:id="rId56"/>
            </p:custDataLst>
          </p:nvPr>
        </p:nvSpPr>
        <p:spPr>
          <a:xfrm>
            <a:off x="2280458" y="3020378"/>
            <a:ext cx="1104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>
                <a:solidFill>
                  <a:schemeClr val="dk1"/>
                </a:solidFill>
                <a:latin typeface="Arial Narrow" panose="020B0606020202030204" pitchFamily="34" charset="0"/>
              </a:rPr>
              <a:t>Module 6: Detailed Design</a:t>
            </a:r>
          </a:p>
        </p:txBody>
      </p:sp>
      <p:sp>
        <p:nvSpPr>
          <p:cNvPr id="42006" name="OTLSHAPE_T_f1a8e634c71845b380aeaa0ecabd5c61_Shape"/>
          <p:cNvSpPr/>
          <p:nvPr>
            <p:custDataLst>
              <p:tags r:id="rId57"/>
            </p:custDataLst>
          </p:nvPr>
        </p:nvSpPr>
        <p:spPr>
          <a:xfrm>
            <a:off x="3988095" y="3238500"/>
            <a:ext cx="3409950" cy="209550"/>
          </a:xfrm>
          <a:prstGeom prst="chevron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2007" name="OTLSHAPE_T_f1a8e634c71845b380aeaa0ecabd5c61_ShapePercentage" hidden="1"/>
          <p:cNvSpPr/>
          <p:nvPr>
            <p:custDataLst>
              <p:tags r:id="rId58"/>
            </p:custDataLst>
          </p:nvPr>
        </p:nvSpPr>
        <p:spPr>
          <a:xfrm>
            <a:off x="3988095" y="323850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2008" name="OTLSHAPE_T_f1a8e634c71845b380aeaa0ecabd5c61_Duration" hidden="1"/>
          <p:cNvSpPr txBox="1"/>
          <p:nvPr>
            <p:custDataLst>
              <p:tags r:id="rId59"/>
            </p:custDataLst>
          </p:nvPr>
        </p:nvSpPr>
        <p:spPr>
          <a:xfrm>
            <a:off x="0" y="3238926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879 days</a:t>
            </a:r>
          </a:p>
        </p:txBody>
      </p:sp>
      <p:sp>
        <p:nvSpPr>
          <p:cNvPr id="42009" name="OTLSHAPE_T_f1a8e634c71845b380aeaa0ecabd5c61_TextPercentage" hidden="1"/>
          <p:cNvSpPr txBox="1"/>
          <p:nvPr>
            <p:custDataLst>
              <p:tags r:id="rId60"/>
            </p:custDataLst>
          </p:nvPr>
        </p:nvSpPr>
        <p:spPr>
          <a:xfrm>
            <a:off x="0" y="335476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2010" name="OTLSHAPE_T_f1a8e634c71845b380aeaa0ecabd5c61_JoinedDate" hidden="1"/>
          <p:cNvSpPr txBox="1"/>
          <p:nvPr>
            <p:custDataLst>
              <p:tags r:id="rId61"/>
            </p:custDataLst>
          </p:nvPr>
        </p:nvSpPr>
        <p:spPr>
          <a:xfrm>
            <a:off x="0" y="3355195"/>
            <a:ext cx="5334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Jun 3 - Oct 14</a:t>
            </a:r>
          </a:p>
        </p:txBody>
      </p:sp>
      <p:sp>
        <p:nvSpPr>
          <p:cNvPr id="42011" name="OTLSHAPE_T_f1a8e634c71845b380aeaa0ecabd5c61_StartDate" hidden="1"/>
          <p:cNvSpPr txBox="1"/>
          <p:nvPr>
            <p:custDataLst>
              <p:tags r:id="rId62"/>
            </p:custDataLst>
          </p:nvPr>
        </p:nvSpPr>
        <p:spPr>
          <a:xfrm>
            <a:off x="0" y="3471037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012" name="OTLSHAPE_T_f1a8e634c71845b380aeaa0ecabd5c61_EndDate" hidden="1"/>
          <p:cNvSpPr txBox="1"/>
          <p:nvPr>
            <p:custDataLst>
              <p:tags r:id="rId63"/>
            </p:custDataLst>
          </p:nvPr>
        </p:nvSpPr>
        <p:spPr>
          <a:xfrm>
            <a:off x="0" y="3471037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013" name="OTLSHAPE_T_f1a8e634c71845b380aeaa0ecabd5c61_Title"/>
          <p:cNvSpPr txBox="1"/>
          <p:nvPr>
            <p:custDataLst>
              <p:tags r:id="rId64"/>
            </p:custDataLst>
          </p:nvPr>
        </p:nvSpPr>
        <p:spPr>
          <a:xfrm>
            <a:off x="2985970" y="3277553"/>
            <a:ext cx="9715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>
                <a:solidFill>
                  <a:schemeClr val="dk1"/>
                </a:solidFill>
                <a:latin typeface="Arial Narrow" panose="020B0606020202030204" pitchFamily="34" charset="0"/>
              </a:rPr>
              <a:t>Module 7: Construction</a:t>
            </a:r>
          </a:p>
        </p:txBody>
      </p:sp>
      <p:sp>
        <p:nvSpPr>
          <p:cNvPr id="42014" name="OTLSHAPE_T_ac98e0e830cb43ea8a1cc67a21f7dd39_Shape"/>
          <p:cNvSpPr/>
          <p:nvPr>
            <p:custDataLst>
              <p:tags r:id="rId65"/>
            </p:custDataLst>
          </p:nvPr>
        </p:nvSpPr>
        <p:spPr>
          <a:xfrm>
            <a:off x="7389124" y="3495675"/>
            <a:ext cx="1019175" cy="209550"/>
          </a:xfrm>
          <a:prstGeom prst="chevron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2015" name="OTLSHAPE_T_ac98e0e830cb43ea8a1cc67a21f7dd39_ShapePercentage" hidden="1"/>
          <p:cNvSpPr/>
          <p:nvPr>
            <p:custDataLst>
              <p:tags r:id="rId66"/>
            </p:custDataLst>
          </p:nvPr>
        </p:nvSpPr>
        <p:spPr>
          <a:xfrm>
            <a:off x="7389124" y="3495675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2016" name="OTLSHAPE_T_ac98e0e830cb43ea8a1cc67a21f7dd39_Duration" hidden="1"/>
          <p:cNvSpPr txBox="1"/>
          <p:nvPr>
            <p:custDataLst>
              <p:tags r:id="rId67"/>
            </p:custDataLst>
          </p:nvPr>
        </p:nvSpPr>
        <p:spPr>
          <a:xfrm>
            <a:off x="0" y="3496101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260 days</a:t>
            </a:r>
          </a:p>
        </p:txBody>
      </p:sp>
      <p:sp>
        <p:nvSpPr>
          <p:cNvPr id="42017" name="OTLSHAPE_T_ac98e0e830cb43ea8a1cc67a21f7dd39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3611944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2018" name="OTLSHAPE_T_ac98e0e830cb43ea8a1cc67a21f7dd39_JoinedDate" hidden="1"/>
          <p:cNvSpPr txBox="1"/>
          <p:nvPr>
            <p:custDataLst>
              <p:tags r:id="rId69"/>
            </p:custDataLst>
          </p:nvPr>
        </p:nvSpPr>
        <p:spPr>
          <a:xfrm>
            <a:off x="0" y="3612370"/>
            <a:ext cx="5810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Oct 14 - Oct 14</a:t>
            </a:r>
          </a:p>
        </p:txBody>
      </p:sp>
      <p:sp>
        <p:nvSpPr>
          <p:cNvPr id="42019" name="OTLSHAPE_T_ac98e0e830cb43ea8a1cc67a21f7dd39_StartDate" hidden="1"/>
          <p:cNvSpPr txBox="1"/>
          <p:nvPr>
            <p:custDataLst>
              <p:tags r:id="rId70"/>
            </p:custDataLst>
          </p:nvPr>
        </p:nvSpPr>
        <p:spPr>
          <a:xfrm>
            <a:off x="0" y="372821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020" name="OTLSHAPE_T_ac98e0e830cb43ea8a1cc67a21f7dd39_EndDate" hidden="1"/>
          <p:cNvSpPr txBox="1"/>
          <p:nvPr>
            <p:custDataLst>
              <p:tags r:id="rId71"/>
            </p:custDataLst>
          </p:nvPr>
        </p:nvSpPr>
        <p:spPr>
          <a:xfrm>
            <a:off x="0" y="3728212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021" name="OTLSHAPE_T_ac98e0e830cb43ea8a1cc67a21f7dd39_Title"/>
          <p:cNvSpPr txBox="1"/>
          <p:nvPr>
            <p:custDataLst>
              <p:tags r:id="rId72"/>
            </p:custDataLst>
          </p:nvPr>
        </p:nvSpPr>
        <p:spPr>
          <a:xfrm>
            <a:off x="6496440" y="3534728"/>
            <a:ext cx="8572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20">
                <a:solidFill>
                  <a:schemeClr val="dk1"/>
                </a:solidFill>
                <a:latin typeface="Arial Narrow" panose="020B0606020202030204" pitchFamily="34" charset="0"/>
              </a:rPr>
              <a:t>Module 8: Close Out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A6419FB-6507-437E-A1A3-F6C15CC1B9E2}"/>
              </a:ext>
            </a:extLst>
          </p:cNvPr>
          <p:cNvSpPr txBox="1"/>
          <p:nvPr/>
        </p:nvSpPr>
        <p:spPr>
          <a:xfrm>
            <a:off x="244858" y="590550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 Overall Project Timeline </a:t>
            </a:r>
            <a:endParaRPr lang="en-US" sz="2400" b="1" i="1" dirty="0">
              <a:solidFill>
                <a:srgbClr val="0070C0"/>
              </a:solidFill>
              <a:latin typeface="Apex JCJ Light" panose="02010600040501010103" pitchFamily="50" charset="0"/>
              <a:ea typeface="Apex JCJ Light" panose="02010600040501010103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6542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296" name="OTLSHAPE_M_8e736c18e8d940168c35801ef8c5d8a3_Connector1"/>
          <p:cNvCxnSpPr/>
          <p:nvPr>
            <p:custDataLst>
              <p:tags r:id="rId2"/>
            </p:custDataLst>
          </p:nvPr>
        </p:nvCxnSpPr>
        <p:spPr>
          <a:xfrm>
            <a:off x="7523870" y="3594703"/>
            <a:ext cx="0" cy="2629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95" name="OTLSHAPE_M_756d98443f134eee81b64374e6f1811e_Connector1"/>
          <p:cNvCxnSpPr/>
          <p:nvPr>
            <p:custDataLst>
              <p:tags r:id="rId3"/>
            </p:custDataLst>
          </p:nvPr>
        </p:nvCxnSpPr>
        <p:spPr>
          <a:xfrm>
            <a:off x="5450514" y="3594703"/>
            <a:ext cx="0" cy="2629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94" name="OTLSHAPE_M_8ac3c1f7e6634c8e9bd0cf2332bc41f3_Connector1"/>
          <p:cNvCxnSpPr/>
          <p:nvPr>
            <p:custDataLst>
              <p:tags r:id="rId4"/>
            </p:custDataLst>
          </p:nvPr>
        </p:nvCxnSpPr>
        <p:spPr>
          <a:xfrm>
            <a:off x="2873628" y="3594703"/>
            <a:ext cx="0" cy="2629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79" name="OTLSHAPE_TB_00000000000000000000000000000000_LeftEndCaps"/>
          <p:cNvSpPr txBox="1"/>
          <p:nvPr>
            <p:custDataLst>
              <p:tags r:id="rId5"/>
            </p:custDataLst>
          </p:nvPr>
        </p:nvSpPr>
        <p:spPr>
          <a:xfrm>
            <a:off x="191430" y="3923824"/>
            <a:ext cx="233398" cy="16158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50" b="1" spc="-20">
                <a:solidFill>
                  <a:srgbClr val="FF1654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43280" name="OTLSHAPE_TB_00000000000000000000000000000000_RightEndCaps"/>
          <p:cNvSpPr txBox="1"/>
          <p:nvPr>
            <p:custDataLst>
              <p:tags r:id="rId6"/>
            </p:custDataLst>
          </p:nvPr>
        </p:nvSpPr>
        <p:spPr>
          <a:xfrm>
            <a:off x="8711225" y="3923824"/>
            <a:ext cx="233398" cy="16158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50" b="1" spc="-20">
                <a:solidFill>
                  <a:srgbClr val="FF1654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3281" name="OTLSHAPE_TB_00000000000000000000000000000000_ScaleContainer"/>
          <p:cNvSpPr/>
          <p:nvPr>
            <p:custDataLst>
              <p:tags r:id="rId7"/>
            </p:custDataLst>
          </p:nvPr>
        </p:nvSpPr>
        <p:spPr>
          <a:xfrm>
            <a:off x="528955" y="3857625"/>
            <a:ext cx="8086725" cy="285750"/>
          </a:xfrm>
          <a:prstGeom prst="rect">
            <a:avLst/>
          </a:prstGeom>
          <a:solidFill>
            <a:srgbClr val="F3FFB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282" name="OTLSHAPE_TB_00000000000000000000000000000000_ElapsedTime" hidden="1"/>
          <p:cNvSpPr/>
          <p:nvPr>
            <p:custDataLst>
              <p:tags r:id="rId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283" name="OTLSHAPE_TB_00000000000000000000000000000000_TodayMarkerShape" hidden="1"/>
          <p:cNvSpPr/>
          <p:nvPr>
            <p:custDataLst>
              <p:tags r:id="rId9"/>
            </p:custDataLst>
          </p:nvPr>
        </p:nvSpPr>
        <p:spPr>
          <a:xfrm>
            <a:off x="865192" y="4143375"/>
            <a:ext cx="81643" cy="952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284" name="OTLSHAPE_TB_00000000000000000000000000000000_TodayMarkerText" hidden="1"/>
          <p:cNvSpPr txBox="1"/>
          <p:nvPr>
            <p:custDataLst>
              <p:tags r:id="rId10"/>
            </p:custDataLst>
          </p:nvPr>
        </p:nvSpPr>
        <p:spPr>
          <a:xfrm>
            <a:off x="900170" y="4238626"/>
            <a:ext cx="264496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chemeClr val="dk1"/>
                </a:solidFill>
                <a:latin typeface="Arial Narrow" panose="020B0606020202030204" pitchFamily="34" charset="0"/>
              </a:rPr>
              <a:t>Today</a:t>
            </a:r>
          </a:p>
        </p:txBody>
      </p:sp>
      <p:sp>
        <p:nvSpPr>
          <p:cNvPr id="43285" name="OTLSHAPE_TB_00000000000000000000000000000000_TimescaleInterval1"/>
          <p:cNvSpPr txBox="1"/>
          <p:nvPr>
            <p:custDataLst>
              <p:tags r:id="rId11"/>
            </p:custDataLst>
          </p:nvPr>
        </p:nvSpPr>
        <p:spPr>
          <a:xfrm>
            <a:off x="576580" y="3934778"/>
            <a:ext cx="168315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5">
                <a:solidFill>
                  <a:srgbClr val="48466D"/>
                </a:solidFill>
                <a:latin typeface="Arial Narrow" panose="020B0606020202030204" pitchFamily="34" charset="0"/>
              </a:rPr>
              <a:t>Nov</a:t>
            </a:r>
          </a:p>
        </p:txBody>
      </p:sp>
      <p:sp>
        <p:nvSpPr>
          <p:cNvPr id="43286" name="OTLSHAPE_TB_00000000000000000000000000000000_TimescaleInterval2"/>
          <p:cNvSpPr txBox="1"/>
          <p:nvPr>
            <p:custDataLst>
              <p:tags r:id="rId12"/>
            </p:custDataLst>
          </p:nvPr>
        </p:nvSpPr>
        <p:spPr>
          <a:xfrm>
            <a:off x="1465161" y="3934778"/>
            <a:ext cx="168315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5">
                <a:solidFill>
                  <a:srgbClr val="48466D"/>
                </a:solidFill>
                <a:latin typeface="Arial Narrow" panose="020B0606020202030204" pitchFamily="34" charset="0"/>
              </a:rPr>
              <a:t>Dec</a:t>
            </a:r>
          </a:p>
        </p:txBody>
      </p:sp>
      <p:sp>
        <p:nvSpPr>
          <p:cNvPr id="43287" name="OTLSHAPE_TB_00000000000000000000000000000000_TimescaleInterval3"/>
          <p:cNvSpPr txBox="1"/>
          <p:nvPr>
            <p:custDataLst>
              <p:tags r:id="rId13"/>
            </p:custDataLst>
          </p:nvPr>
        </p:nvSpPr>
        <p:spPr>
          <a:xfrm>
            <a:off x="2383362" y="3934778"/>
            <a:ext cx="21159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>
                <a:solidFill>
                  <a:srgbClr val="48466D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43288" name="OTLSHAPE_TB_00000000000000000000000000000000_TimescaleInterval4"/>
          <p:cNvSpPr txBox="1"/>
          <p:nvPr>
            <p:custDataLst>
              <p:tags r:id="rId14"/>
            </p:custDataLst>
          </p:nvPr>
        </p:nvSpPr>
        <p:spPr>
          <a:xfrm>
            <a:off x="3301563" y="3934778"/>
            <a:ext cx="16350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5">
                <a:solidFill>
                  <a:srgbClr val="48466D"/>
                </a:solidFill>
                <a:latin typeface="Arial Narrow" panose="020B0606020202030204" pitchFamily="34" charset="0"/>
              </a:rPr>
              <a:t>Feb</a:t>
            </a:r>
          </a:p>
        </p:txBody>
      </p:sp>
      <p:sp>
        <p:nvSpPr>
          <p:cNvPr id="43289" name="OTLSHAPE_TB_00000000000000000000000000000000_TimescaleInterval5"/>
          <p:cNvSpPr txBox="1"/>
          <p:nvPr>
            <p:custDataLst>
              <p:tags r:id="rId15"/>
            </p:custDataLst>
          </p:nvPr>
        </p:nvSpPr>
        <p:spPr>
          <a:xfrm>
            <a:off x="4130906" y="3934778"/>
            <a:ext cx="157159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7">
                <a:solidFill>
                  <a:srgbClr val="48466D"/>
                </a:solidFill>
                <a:latin typeface="Arial Narrow" panose="020B0606020202030204" pitchFamily="34" charset="0"/>
              </a:rPr>
              <a:t>Mar</a:t>
            </a:r>
          </a:p>
        </p:txBody>
      </p:sp>
      <p:sp>
        <p:nvSpPr>
          <p:cNvPr id="43290" name="OTLSHAPE_TB_00000000000000000000000000000000_TimescaleInterval6"/>
          <p:cNvSpPr txBox="1"/>
          <p:nvPr>
            <p:custDataLst>
              <p:tags r:id="rId16"/>
            </p:custDataLst>
          </p:nvPr>
        </p:nvSpPr>
        <p:spPr>
          <a:xfrm>
            <a:off x="5049107" y="3934778"/>
            <a:ext cx="14210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7">
                <a:solidFill>
                  <a:srgbClr val="48466D"/>
                </a:solidFill>
                <a:latin typeface="Arial Narrow" panose="020B0606020202030204" pitchFamily="34" charset="0"/>
              </a:rPr>
              <a:t>Apr</a:t>
            </a:r>
          </a:p>
        </p:txBody>
      </p:sp>
      <p:sp>
        <p:nvSpPr>
          <p:cNvPr id="43291" name="OTLSHAPE_TB_00000000000000000000000000000000_TimescaleInterval7"/>
          <p:cNvSpPr txBox="1"/>
          <p:nvPr>
            <p:custDataLst>
              <p:tags r:id="rId17"/>
            </p:custDataLst>
          </p:nvPr>
        </p:nvSpPr>
        <p:spPr>
          <a:xfrm>
            <a:off x="5937688" y="3934778"/>
            <a:ext cx="179136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5">
                <a:solidFill>
                  <a:srgbClr val="48466D"/>
                </a:solidFill>
                <a:latin typeface="Arial Narrow" panose="020B0606020202030204" pitchFamily="34" charset="0"/>
              </a:rPr>
              <a:t>May</a:t>
            </a:r>
          </a:p>
        </p:txBody>
      </p:sp>
      <p:sp>
        <p:nvSpPr>
          <p:cNvPr id="43292" name="OTLSHAPE_TB_00000000000000000000000000000000_TimescaleInterval8"/>
          <p:cNvSpPr txBox="1"/>
          <p:nvPr>
            <p:custDataLst>
              <p:tags r:id="rId18"/>
            </p:custDataLst>
          </p:nvPr>
        </p:nvSpPr>
        <p:spPr>
          <a:xfrm>
            <a:off x="6855889" y="3934778"/>
            <a:ext cx="152687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5">
                <a:solidFill>
                  <a:srgbClr val="48466D"/>
                </a:solidFill>
                <a:latin typeface="Arial Narrow" panose="020B0606020202030204" pitchFamily="34" charset="0"/>
              </a:rPr>
              <a:t>Jun</a:t>
            </a:r>
          </a:p>
        </p:txBody>
      </p:sp>
      <p:sp>
        <p:nvSpPr>
          <p:cNvPr id="43293" name="OTLSHAPE_TB_00000000000000000000000000000000_TimescaleInterval9"/>
          <p:cNvSpPr txBox="1"/>
          <p:nvPr>
            <p:custDataLst>
              <p:tags r:id="rId19"/>
            </p:custDataLst>
          </p:nvPr>
        </p:nvSpPr>
        <p:spPr>
          <a:xfrm>
            <a:off x="7744470" y="3934778"/>
            <a:ext cx="115609" cy="13144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14">
                <a:solidFill>
                  <a:srgbClr val="48466D"/>
                </a:solidFill>
                <a:latin typeface="Arial Narrow" panose="020B0606020202030204" pitchFamily="34" charset="0"/>
              </a:rPr>
              <a:t>Jul</a:t>
            </a:r>
          </a:p>
        </p:txBody>
      </p:sp>
      <p:sp>
        <p:nvSpPr>
          <p:cNvPr id="43297" name="OTLSHAPE_M_8ac3c1f7e6634c8e9bd0cf2332bc41f3_Title"/>
          <p:cNvSpPr txBox="1"/>
          <p:nvPr>
            <p:custDataLst>
              <p:tags r:id="rId20"/>
            </p:custDataLst>
          </p:nvPr>
        </p:nvSpPr>
        <p:spPr>
          <a:xfrm>
            <a:off x="3040316" y="3579857"/>
            <a:ext cx="55245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 spc="-3">
                <a:solidFill>
                  <a:schemeClr val="dk1"/>
                </a:solidFill>
                <a:latin typeface="Calibri" panose="020F0502020204030204" pitchFamily="34" charset="0"/>
              </a:rPr>
              <a:t>DD Estimating</a:t>
            </a:r>
          </a:p>
        </p:txBody>
      </p:sp>
      <p:sp>
        <p:nvSpPr>
          <p:cNvPr id="43298" name="OTLSHAPE_M_8ac3c1f7e6634c8e9bd0cf2332bc41f3_Date" hidden="1"/>
          <p:cNvSpPr txBox="1"/>
          <p:nvPr>
            <p:custDataLst>
              <p:tags r:id="rId21"/>
            </p:custDataLst>
          </p:nvPr>
        </p:nvSpPr>
        <p:spPr>
          <a:xfrm>
            <a:off x="3040316" y="3714750"/>
            <a:ext cx="0" cy="5770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2"/>
                </a:solidFill>
                <a:latin typeface="Arial Narrow" panose="020B0606020202030204" pitchFamily="34" charset="0"/>
              </a:rPr>
              <a:t>Jan 18</a:t>
            </a:r>
          </a:p>
        </p:txBody>
      </p:sp>
      <p:sp>
        <p:nvSpPr>
          <p:cNvPr id="43299" name="OTLSHAPE_M_8ac3c1f7e6634c8e9bd0cf2332bc41f3_Shape"/>
          <p:cNvSpPr/>
          <p:nvPr>
            <p:custDataLst>
              <p:tags r:id="rId22"/>
            </p:custDataLst>
          </p:nvPr>
        </p:nvSpPr>
        <p:spPr>
          <a:xfrm>
            <a:off x="2892678" y="3594704"/>
            <a:ext cx="123825" cy="123825"/>
          </a:xfrm>
          <a:prstGeom prst="wave">
            <a:avLst>
              <a:gd name="adj1" fmla="val 10000"/>
              <a:gd name="adj2" fmla="val 0"/>
            </a:avLst>
          </a:prstGeom>
          <a:solidFill>
            <a:srgbClr val="FF165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00" name="OTLSHAPE_M_756d98443f134eee81b64374e6f1811e_Title"/>
          <p:cNvSpPr txBox="1"/>
          <p:nvPr>
            <p:custDataLst>
              <p:tags r:id="rId23"/>
            </p:custDataLst>
          </p:nvPr>
        </p:nvSpPr>
        <p:spPr>
          <a:xfrm>
            <a:off x="5617202" y="3579857"/>
            <a:ext cx="6000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spc="-5">
                <a:solidFill>
                  <a:schemeClr val="dk1"/>
                </a:solidFill>
                <a:latin typeface="Calibri" panose="020F0502020204030204" pitchFamily="34" charset="0"/>
              </a:rPr>
              <a:t>60% Estimating</a:t>
            </a:r>
          </a:p>
        </p:txBody>
      </p:sp>
      <p:sp>
        <p:nvSpPr>
          <p:cNvPr id="43301" name="OTLSHAPE_M_756d98443f134eee81b64374e6f1811e_Date" hidden="1"/>
          <p:cNvSpPr txBox="1"/>
          <p:nvPr>
            <p:custDataLst>
              <p:tags r:id="rId24"/>
            </p:custDataLst>
          </p:nvPr>
        </p:nvSpPr>
        <p:spPr>
          <a:xfrm>
            <a:off x="5617202" y="3714750"/>
            <a:ext cx="0" cy="5770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2"/>
                </a:solidFill>
                <a:latin typeface="Arial Narrow" panose="020B0606020202030204" pitchFamily="34" charset="0"/>
              </a:rPr>
              <a:t>Apr 15</a:t>
            </a:r>
          </a:p>
        </p:txBody>
      </p:sp>
      <p:sp>
        <p:nvSpPr>
          <p:cNvPr id="43302" name="OTLSHAPE_M_756d98443f134eee81b64374e6f1811e_Shape"/>
          <p:cNvSpPr/>
          <p:nvPr>
            <p:custDataLst>
              <p:tags r:id="rId25"/>
            </p:custDataLst>
          </p:nvPr>
        </p:nvSpPr>
        <p:spPr>
          <a:xfrm>
            <a:off x="5469564" y="3594704"/>
            <a:ext cx="123825" cy="123825"/>
          </a:xfrm>
          <a:prstGeom prst="wave">
            <a:avLst>
              <a:gd name="adj1" fmla="val 10000"/>
              <a:gd name="adj2" fmla="val 0"/>
            </a:avLst>
          </a:prstGeom>
          <a:solidFill>
            <a:srgbClr val="FF165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03" name="OTLSHAPE_M_8e736c18e8d940168c35801ef8c5d8a3_Title"/>
          <p:cNvSpPr txBox="1"/>
          <p:nvPr>
            <p:custDataLst>
              <p:tags r:id="rId26"/>
            </p:custDataLst>
          </p:nvPr>
        </p:nvSpPr>
        <p:spPr>
          <a:xfrm>
            <a:off x="7690558" y="3579857"/>
            <a:ext cx="6000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 spc="-5">
                <a:solidFill>
                  <a:schemeClr val="dk1"/>
                </a:solidFill>
                <a:latin typeface="Calibri" panose="020F0502020204030204" pitchFamily="34" charset="0"/>
              </a:rPr>
              <a:t>90% Estimating</a:t>
            </a:r>
          </a:p>
        </p:txBody>
      </p:sp>
      <p:sp>
        <p:nvSpPr>
          <p:cNvPr id="43304" name="OTLSHAPE_M_8e736c18e8d940168c35801ef8c5d8a3_Date" hidden="1"/>
          <p:cNvSpPr txBox="1"/>
          <p:nvPr>
            <p:custDataLst>
              <p:tags r:id="rId27"/>
            </p:custDataLst>
          </p:nvPr>
        </p:nvSpPr>
        <p:spPr>
          <a:xfrm>
            <a:off x="7690558" y="3714750"/>
            <a:ext cx="0" cy="57708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2"/>
                </a:solidFill>
                <a:latin typeface="Arial Narrow" panose="020B0606020202030204" pitchFamily="34" charset="0"/>
              </a:rPr>
              <a:t>Jun 24</a:t>
            </a:r>
          </a:p>
        </p:txBody>
      </p:sp>
      <p:sp>
        <p:nvSpPr>
          <p:cNvPr id="43305" name="OTLSHAPE_M_8e736c18e8d940168c35801ef8c5d8a3_Shape"/>
          <p:cNvSpPr/>
          <p:nvPr>
            <p:custDataLst>
              <p:tags r:id="rId28"/>
            </p:custDataLst>
          </p:nvPr>
        </p:nvSpPr>
        <p:spPr>
          <a:xfrm>
            <a:off x="7542920" y="3594704"/>
            <a:ext cx="123825" cy="123825"/>
          </a:xfrm>
          <a:prstGeom prst="wave">
            <a:avLst>
              <a:gd name="adj1" fmla="val 10000"/>
              <a:gd name="adj2" fmla="val 0"/>
            </a:avLst>
          </a:prstGeom>
          <a:solidFill>
            <a:srgbClr val="FF1654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06" name="OTLSHAPE_T_488811c3e3754deab1b59a796828b75b_Shape"/>
          <p:cNvSpPr/>
          <p:nvPr>
            <p:custDataLst>
              <p:tags r:id="rId29"/>
            </p:custDataLst>
          </p:nvPr>
        </p:nvSpPr>
        <p:spPr>
          <a:xfrm>
            <a:off x="913986" y="2303081"/>
            <a:ext cx="1457325" cy="209550"/>
          </a:xfrm>
          <a:prstGeom prst="roundRect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07" name="OTLSHAPE_T_488811c3e3754deab1b59a796828b75b_ShapePercentage" hidden="1"/>
          <p:cNvSpPr/>
          <p:nvPr>
            <p:custDataLst>
              <p:tags r:id="rId30"/>
            </p:custDataLst>
          </p:nvPr>
        </p:nvSpPr>
        <p:spPr>
          <a:xfrm>
            <a:off x="913986" y="2303081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08" name="OTLSHAPE_T_488811c3e3754deab1b59a796828b75b_Duration" hidden="1"/>
          <p:cNvSpPr txBox="1"/>
          <p:nvPr>
            <p:custDataLst>
              <p:tags r:id="rId31"/>
            </p:custDataLst>
          </p:nvPr>
        </p:nvSpPr>
        <p:spPr>
          <a:xfrm>
            <a:off x="0" y="2303507"/>
            <a:ext cx="2952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35 days</a:t>
            </a:r>
          </a:p>
        </p:txBody>
      </p:sp>
      <p:sp>
        <p:nvSpPr>
          <p:cNvPr id="43309" name="OTLSHAPE_T_488811c3e3754deab1b59a796828b75b_TextPercentage" hidden="1"/>
          <p:cNvSpPr txBox="1"/>
          <p:nvPr>
            <p:custDataLst>
              <p:tags r:id="rId32"/>
            </p:custDataLst>
          </p:nvPr>
        </p:nvSpPr>
        <p:spPr>
          <a:xfrm>
            <a:off x="0" y="2419350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3310" name="OTLSHAPE_T_488811c3e3754deab1b59a796828b75b_JoinedDate" hidden="1"/>
          <p:cNvSpPr txBox="1"/>
          <p:nvPr>
            <p:custDataLst>
              <p:tags r:id="rId33"/>
            </p:custDataLst>
          </p:nvPr>
        </p:nvSpPr>
        <p:spPr>
          <a:xfrm>
            <a:off x="0" y="2419776"/>
            <a:ext cx="54292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Nov 13 - Jan 1</a:t>
            </a:r>
          </a:p>
        </p:txBody>
      </p:sp>
      <p:sp>
        <p:nvSpPr>
          <p:cNvPr id="43311" name="OTLSHAPE_T_488811c3e3754deab1b59a796828b75b_StartDate" hidden="1"/>
          <p:cNvSpPr txBox="1"/>
          <p:nvPr>
            <p:custDataLst>
              <p:tags r:id="rId34"/>
            </p:custDataLst>
          </p:nvPr>
        </p:nvSpPr>
        <p:spPr>
          <a:xfrm>
            <a:off x="0" y="25356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12" name="OTLSHAPE_T_488811c3e3754deab1b59a796828b75b_EndDate" hidden="1"/>
          <p:cNvSpPr txBox="1"/>
          <p:nvPr>
            <p:custDataLst>
              <p:tags r:id="rId35"/>
            </p:custDataLst>
          </p:nvPr>
        </p:nvSpPr>
        <p:spPr>
          <a:xfrm>
            <a:off x="0" y="25356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13" name="OTLSHAPE_T_488811c3e3754deab1b59a796828b75b_Title"/>
          <p:cNvSpPr txBox="1"/>
          <p:nvPr>
            <p:custDataLst>
              <p:tags r:id="rId36"/>
            </p:custDataLst>
          </p:nvPr>
        </p:nvSpPr>
        <p:spPr>
          <a:xfrm>
            <a:off x="1251390" y="2342135"/>
            <a:ext cx="7810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5">
                <a:solidFill>
                  <a:schemeClr val="lt1"/>
                </a:solidFill>
                <a:latin typeface="Arial Narrow" panose="020B0606020202030204" pitchFamily="34" charset="0"/>
              </a:rPr>
              <a:t>Module 5: Funding</a:t>
            </a:r>
          </a:p>
        </p:txBody>
      </p:sp>
      <p:sp>
        <p:nvSpPr>
          <p:cNvPr id="43314" name="OTLSHAPE_T_0978faa9eabd4426931e4e08e6f0197e_Shape"/>
          <p:cNvSpPr/>
          <p:nvPr>
            <p:custDataLst>
              <p:tags r:id="rId37"/>
            </p:custDataLst>
          </p:nvPr>
        </p:nvSpPr>
        <p:spPr>
          <a:xfrm>
            <a:off x="913986" y="2607881"/>
            <a:ext cx="7200900" cy="209550"/>
          </a:xfrm>
          <a:prstGeom prst="roundRect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15" name="OTLSHAPE_T_0978faa9eabd4426931e4e08e6f0197e_ShapePercentage" hidden="1"/>
          <p:cNvSpPr/>
          <p:nvPr>
            <p:custDataLst>
              <p:tags r:id="rId38"/>
            </p:custDataLst>
          </p:nvPr>
        </p:nvSpPr>
        <p:spPr>
          <a:xfrm>
            <a:off x="913986" y="2607881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16" name="OTLSHAPE_T_0978faa9eabd4426931e4e08e6f0197e_Duration" hidden="1"/>
          <p:cNvSpPr txBox="1"/>
          <p:nvPr>
            <p:custDataLst>
              <p:tags r:id="rId39"/>
            </p:custDataLst>
          </p:nvPr>
        </p:nvSpPr>
        <p:spPr>
          <a:xfrm>
            <a:off x="0" y="2608307"/>
            <a:ext cx="3429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173 days</a:t>
            </a:r>
          </a:p>
        </p:txBody>
      </p:sp>
      <p:sp>
        <p:nvSpPr>
          <p:cNvPr id="43317" name="OTLSHAPE_T_0978faa9eabd4426931e4e08e6f0197e_TextPercentage" hidden="1"/>
          <p:cNvSpPr txBox="1"/>
          <p:nvPr>
            <p:custDataLst>
              <p:tags r:id="rId40"/>
            </p:custDataLst>
          </p:nvPr>
        </p:nvSpPr>
        <p:spPr>
          <a:xfrm>
            <a:off x="0" y="2724150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3318" name="OTLSHAPE_T_0978faa9eabd4426931e4e08e6f0197e_JoinedDate" hidden="1"/>
          <p:cNvSpPr txBox="1"/>
          <p:nvPr>
            <p:custDataLst>
              <p:tags r:id="rId41"/>
            </p:custDataLst>
          </p:nvPr>
        </p:nvSpPr>
        <p:spPr>
          <a:xfrm>
            <a:off x="0" y="2724576"/>
            <a:ext cx="5715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Nov 13 - Jul 14</a:t>
            </a:r>
          </a:p>
        </p:txBody>
      </p:sp>
      <p:sp>
        <p:nvSpPr>
          <p:cNvPr id="43319" name="OTLSHAPE_T_0978faa9eabd4426931e4e08e6f0197e_StartDate" hidden="1"/>
          <p:cNvSpPr txBox="1"/>
          <p:nvPr>
            <p:custDataLst>
              <p:tags r:id="rId42"/>
            </p:custDataLst>
          </p:nvPr>
        </p:nvSpPr>
        <p:spPr>
          <a:xfrm>
            <a:off x="0" y="28404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20" name="OTLSHAPE_T_0978faa9eabd4426931e4e08e6f0197e_EndDate" hidden="1"/>
          <p:cNvSpPr txBox="1"/>
          <p:nvPr>
            <p:custDataLst>
              <p:tags r:id="rId43"/>
            </p:custDataLst>
          </p:nvPr>
        </p:nvSpPr>
        <p:spPr>
          <a:xfrm>
            <a:off x="0" y="28404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21" name="OTLSHAPE_T_0978faa9eabd4426931e4e08e6f0197e_Title"/>
          <p:cNvSpPr txBox="1"/>
          <p:nvPr>
            <p:custDataLst>
              <p:tags r:id="rId44"/>
            </p:custDataLst>
          </p:nvPr>
        </p:nvSpPr>
        <p:spPr>
          <a:xfrm>
            <a:off x="3963005" y="2646935"/>
            <a:ext cx="1104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3">
                <a:solidFill>
                  <a:schemeClr val="lt1"/>
                </a:solidFill>
                <a:latin typeface="Arial Narrow" panose="020B0606020202030204" pitchFamily="34" charset="0"/>
              </a:rPr>
              <a:t>Module 6: Detailed Design</a:t>
            </a:r>
          </a:p>
        </p:txBody>
      </p:sp>
      <p:sp>
        <p:nvSpPr>
          <p:cNvPr id="43322" name="OTLSHAPE_T_56fb8b389ab44a3491bb4e3f9abaa299_Shape"/>
          <p:cNvSpPr/>
          <p:nvPr>
            <p:custDataLst>
              <p:tags r:id="rId45"/>
            </p:custDataLst>
          </p:nvPr>
        </p:nvSpPr>
        <p:spPr>
          <a:xfrm>
            <a:off x="913986" y="2912681"/>
            <a:ext cx="2581275" cy="209550"/>
          </a:xfrm>
          <a:prstGeom prst="chevron">
            <a:avLst/>
          </a:prstGeom>
          <a:solidFill>
            <a:srgbClr val="70C1B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3323" name="OTLSHAPE_T_56fb8b389ab44a3491bb4e3f9abaa299_ShapePercentage" hidden="1"/>
          <p:cNvSpPr/>
          <p:nvPr>
            <p:custDataLst>
              <p:tags r:id="rId46"/>
            </p:custDataLst>
          </p:nvPr>
        </p:nvSpPr>
        <p:spPr>
          <a:xfrm>
            <a:off x="913986" y="2912681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3324" name="OTLSHAPE_T_56fb8b389ab44a3491bb4e3f9abaa299_Duration" hidden="1"/>
          <p:cNvSpPr txBox="1"/>
          <p:nvPr>
            <p:custDataLst>
              <p:tags r:id="rId47"/>
            </p:custDataLst>
          </p:nvPr>
        </p:nvSpPr>
        <p:spPr>
          <a:xfrm>
            <a:off x="0" y="2913107"/>
            <a:ext cx="2952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63 days</a:t>
            </a:r>
          </a:p>
        </p:txBody>
      </p:sp>
      <p:sp>
        <p:nvSpPr>
          <p:cNvPr id="43325" name="OTLSHAPE_T_56fb8b389ab44a3491bb4e3f9abaa299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3028950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3326" name="OTLSHAPE_T_56fb8b389ab44a3491bb4e3f9abaa299_JoinedDate" hidden="1"/>
          <p:cNvSpPr txBox="1"/>
          <p:nvPr>
            <p:custDataLst>
              <p:tags r:id="rId49"/>
            </p:custDataLst>
          </p:nvPr>
        </p:nvSpPr>
        <p:spPr>
          <a:xfrm>
            <a:off x="0" y="3029376"/>
            <a:ext cx="5619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Nov 13 - Feb 8</a:t>
            </a:r>
          </a:p>
        </p:txBody>
      </p:sp>
      <p:sp>
        <p:nvSpPr>
          <p:cNvPr id="43327" name="OTLSHAPE_T_56fb8b389ab44a3491bb4e3f9abaa299_StartDate" hidden="1"/>
          <p:cNvSpPr txBox="1"/>
          <p:nvPr>
            <p:custDataLst>
              <p:tags r:id="rId50"/>
            </p:custDataLst>
          </p:nvPr>
        </p:nvSpPr>
        <p:spPr>
          <a:xfrm>
            <a:off x="0" y="31452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28" name="OTLSHAPE_T_56fb8b389ab44a3491bb4e3f9abaa299_EndDate" hidden="1"/>
          <p:cNvSpPr txBox="1"/>
          <p:nvPr>
            <p:custDataLst>
              <p:tags r:id="rId51"/>
            </p:custDataLst>
          </p:nvPr>
        </p:nvSpPr>
        <p:spPr>
          <a:xfrm>
            <a:off x="0" y="31452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29" name="OTLSHAPE_T_56fb8b389ab44a3491bb4e3f9abaa299_Title"/>
          <p:cNvSpPr txBox="1"/>
          <p:nvPr>
            <p:custDataLst>
              <p:tags r:id="rId52"/>
            </p:custDataLst>
          </p:nvPr>
        </p:nvSpPr>
        <p:spPr>
          <a:xfrm>
            <a:off x="1767375" y="2951735"/>
            <a:ext cx="8763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5">
                <a:solidFill>
                  <a:schemeClr val="dk1"/>
                </a:solidFill>
                <a:latin typeface="Arial Narrow" panose="020B0606020202030204" pitchFamily="34" charset="0"/>
              </a:rPr>
              <a:t>Design Development</a:t>
            </a:r>
          </a:p>
        </p:txBody>
      </p:sp>
      <p:sp>
        <p:nvSpPr>
          <p:cNvPr id="43330" name="OTLSHAPE_T_cc9aebd7352d441084a48ce4f4437e59_Shape"/>
          <p:cNvSpPr/>
          <p:nvPr>
            <p:custDataLst>
              <p:tags r:id="rId53"/>
            </p:custDataLst>
          </p:nvPr>
        </p:nvSpPr>
        <p:spPr>
          <a:xfrm>
            <a:off x="3490873" y="2912681"/>
            <a:ext cx="2495550" cy="209550"/>
          </a:xfrm>
          <a:prstGeom prst="chevron">
            <a:avLst/>
          </a:prstGeom>
          <a:solidFill>
            <a:srgbClr val="70C1B3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3331" name="OTLSHAPE_T_cc9aebd7352d441084a48ce4f4437e59_ShapePercentage" hidden="1"/>
          <p:cNvSpPr/>
          <p:nvPr>
            <p:custDataLst>
              <p:tags r:id="rId54"/>
            </p:custDataLst>
          </p:nvPr>
        </p:nvSpPr>
        <p:spPr>
          <a:xfrm>
            <a:off x="3490873" y="2912681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3332" name="OTLSHAPE_T_cc9aebd7352d441084a48ce4f4437e59_Duration" hidden="1"/>
          <p:cNvSpPr txBox="1"/>
          <p:nvPr>
            <p:custDataLst>
              <p:tags r:id="rId55"/>
            </p:custDataLst>
          </p:nvPr>
        </p:nvSpPr>
        <p:spPr>
          <a:xfrm>
            <a:off x="0" y="2913107"/>
            <a:ext cx="2952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60 days</a:t>
            </a:r>
          </a:p>
        </p:txBody>
      </p:sp>
      <p:sp>
        <p:nvSpPr>
          <p:cNvPr id="43333" name="OTLSHAPE_T_cc9aebd7352d441084a48ce4f4437e59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3028950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3334" name="OTLSHAPE_T_cc9aebd7352d441084a48ce4f4437e59_JoinedDate" hidden="1"/>
          <p:cNvSpPr txBox="1"/>
          <p:nvPr>
            <p:custDataLst>
              <p:tags r:id="rId57"/>
            </p:custDataLst>
          </p:nvPr>
        </p:nvSpPr>
        <p:spPr>
          <a:xfrm>
            <a:off x="0" y="2971668"/>
            <a:ext cx="523875" cy="2308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Feb 8 - May 3</a:t>
            </a:r>
          </a:p>
        </p:txBody>
      </p:sp>
      <p:sp>
        <p:nvSpPr>
          <p:cNvPr id="43335" name="OTLSHAPE_T_cc9aebd7352d441084a48ce4f4437e59_StartDate" hidden="1"/>
          <p:cNvSpPr txBox="1"/>
          <p:nvPr>
            <p:custDataLst>
              <p:tags r:id="rId58"/>
            </p:custDataLst>
          </p:nvPr>
        </p:nvSpPr>
        <p:spPr>
          <a:xfrm>
            <a:off x="0" y="31452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36" name="OTLSHAPE_T_cc9aebd7352d441084a48ce4f4437e59_EndDate" hidden="1"/>
          <p:cNvSpPr txBox="1"/>
          <p:nvPr>
            <p:custDataLst>
              <p:tags r:id="rId59"/>
            </p:custDataLst>
          </p:nvPr>
        </p:nvSpPr>
        <p:spPr>
          <a:xfrm>
            <a:off x="0" y="31452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37" name="OTLSHAPE_T_cc9aebd7352d441084a48ce4f4437e59_Title"/>
          <p:cNvSpPr txBox="1"/>
          <p:nvPr>
            <p:custDataLst>
              <p:tags r:id="rId60"/>
            </p:custDataLst>
          </p:nvPr>
        </p:nvSpPr>
        <p:spPr>
          <a:xfrm>
            <a:off x="4245127" y="2951735"/>
            <a:ext cx="981075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3">
                <a:solidFill>
                  <a:schemeClr val="dk1"/>
                </a:solidFill>
                <a:latin typeface="Arial Narrow" panose="020B0606020202030204" pitchFamily="34" charset="0"/>
              </a:rPr>
              <a:t>60% Construction Docs</a:t>
            </a:r>
          </a:p>
        </p:txBody>
      </p:sp>
      <p:sp>
        <p:nvSpPr>
          <p:cNvPr id="43338" name="OTLSHAPE_T_0933299d540340108c9fff0a641f6cb0_Shape"/>
          <p:cNvSpPr/>
          <p:nvPr>
            <p:custDataLst>
              <p:tags r:id="rId61"/>
            </p:custDataLst>
          </p:nvPr>
        </p:nvSpPr>
        <p:spPr>
          <a:xfrm>
            <a:off x="5978900" y="2912681"/>
            <a:ext cx="2133600" cy="209550"/>
          </a:xfrm>
          <a:prstGeom prst="chevron">
            <a:avLst/>
          </a:prstGeom>
          <a:solidFill>
            <a:srgbClr val="70C1B3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3339" name="OTLSHAPE_T_0933299d540340108c9fff0a641f6cb0_ShapePercentage" hidden="1"/>
          <p:cNvSpPr/>
          <p:nvPr>
            <p:custDataLst>
              <p:tags r:id="rId62"/>
            </p:custDataLst>
          </p:nvPr>
        </p:nvSpPr>
        <p:spPr>
          <a:xfrm>
            <a:off x="5978900" y="2912681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3340" name="OTLSHAPE_T_0933299d540340108c9fff0a641f6cb0_Duration" hidden="1"/>
          <p:cNvSpPr txBox="1"/>
          <p:nvPr>
            <p:custDataLst>
              <p:tags r:id="rId63"/>
            </p:custDataLst>
          </p:nvPr>
        </p:nvSpPr>
        <p:spPr>
          <a:xfrm>
            <a:off x="0" y="2913107"/>
            <a:ext cx="2952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50 days</a:t>
            </a:r>
          </a:p>
        </p:txBody>
      </p:sp>
      <p:sp>
        <p:nvSpPr>
          <p:cNvPr id="43341" name="OTLSHAPE_T_0933299d540340108c9fff0a641f6cb0_TextPercentage" hidden="1"/>
          <p:cNvSpPr txBox="1"/>
          <p:nvPr>
            <p:custDataLst>
              <p:tags r:id="rId64"/>
            </p:custDataLst>
          </p:nvPr>
        </p:nvSpPr>
        <p:spPr>
          <a:xfrm>
            <a:off x="0" y="3028950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3342" name="OTLSHAPE_T_0933299d540340108c9fff0a641f6cb0_JoinedDate" hidden="1"/>
          <p:cNvSpPr txBox="1"/>
          <p:nvPr>
            <p:custDataLst>
              <p:tags r:id="rId65"/>
            </p:custDataLst>
          </p:nvPr>
        </p:nvSpPr>
        <p:spPr>
          <a:xfrm>
            <a:off x="0" y="3029376"/>
            <a:ext cx="5334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May 3 - Jul 14</a:t>
            </a:r>
          </a:p>
        </p:txBody>
      </p:sp>
      <p:sp>
        <p:nvSpPr>
          <p:cNvPr id="43343" name="OTLSHAPE_T_0933299d540340108c9fff0a641f6cb0_StartDate" hidden="1"/>
          <p:cNvSpPr txBox="1"/>
          <p:nvPr>
            <p:custDataLst>
              <p:tags r:id="rId66"/>
            </p:custDataLst>
          </p:nvPr>
        </p:nvSpPr>
        <p:spPr>
          <a:xfrm>
            <a:off x="0" y="31452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44" name="OTLSHAPE_T_0933299d540340108c9fff0a641f6cb0_EndDate" hidden="1"/>
          <p:cNvSpPr txBox="1"/>
          <p:nvPr>
            <p:custDataLst>
              <p:tags r:id="rId67"/>
            </p:custDataLst>
          </p:nvPr>
        </p:nvSpPr>
        <p:spPr>
          <a:xfrm>
            <a:off x="0" y="31452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45" name="OTLSHAPE_T_0933299d540340108c9fff0a641f6cb0_Title"/>
          <p:cNvSpPr txBox="1"/>
          <p:nvPr>
            <p:custDataLst>
              <p:tags r:id="rId68"/>
            </p:custDataLst>
          </p:nvPr>
        </p:nvSpPr>
        <p:spPr>
          <a:xfrm>
            <a:off x="6555438" y="2951735"/>
            <a:ext cx="981075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3">
                <a:solidFill>
                  <a:schemeClr val="dk1"/>
                </a:solidFill>
                <a:latin typeface="Arial Narrow" panose="020B0606020202030204" pitchFamily="34" charset="0"/>
              </a:rPr>
              <a:t>90% Construction Docs</a:t>
            </a:r>
          </a:p>
        </p:txBody>
      </p:sp>
      <p:sp>
        <p:nvSpPr>
          <p:cNvPr id="43346" name="OTLSHAPE_T_f1a8e634c71845b380aeaa0ecabd5c61_Shape"/>
          <p:cNvSpPr/>
          <p:nvPr>
            <p:custDataLst>
              <p:tags r:id="rId69"/>
            </p:custDataLst>
          </p:nvPr>
        </p:nvSpPr>
        <p:spPr>
          <a:xfrm>
            <a:off x="6897101" y="3217481"/>
            <a:ext cx="1219200" cy="209550"/>
          </a:xfrm>
          <a:prstGeom prst="homePlate">
            <a:avLst/>
          </a:prstGeom>
          <a:solidFill>
            <a:srgbClr val="247BA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47" name="OTLSHAPE_T_f1a8e634c71845b380aeaa0ecabd5c61_ShapePercentage" hidden="1"/>
          <p:cNvSpPr/>
          <p:nvPr>
            <p:custDataLst>
              <p:tags r:id="rId70"/>
            </p:custDataLst>
          </p:nvPr>
        </p:nvSpPr>
        <p:spPr>
          <a:xfrm>
            <a:off x="6897101" y="3217481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348" name="OTLSHAPE_T_f1a8e634c71845b380aeaa0ecabd5c61_Duration" hidden="1"/>
          <p:cNvSpPr txBox="1"/>
          <p:nvPr>
            <p:custDataLst>
              <p:tags r:id="rId71"/>
            </p:custDataLst>
          </p:nvPr>
        </p:nvSpPr>
        <p:spPr>
          <a:xfrm>
            <a:off x="0" y="3217907"/>
            <a:ext cx="295275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29 days</a:t>
            </a:r>
          </a:p>
        </p:txBody>
      </p:sp>
      <p:sp>
        <p:nvSpPr>
          <p:cNvPr id="43349" name="OTLSHAPE_T_f1a8e634c71845b380aeaa0ecabd5c61_TextPercentage" hidden="1"/>
          <p:cNvSpPr txBox="1"/>
          <p:nvPr>
            <p:custDataLst>
              <p:tags r:id="rId72"/>
            </p:custDataLst>
          </p:nvPr>
        </p:nvSpPr>
        <p:spPr>
          <a:xfrm>
            <a:off x="0" y="3333750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3350" name="OTLSHAPE_T_f1a8e634c71845b380aeaa0ecabd5c61_JoinedDate" hidden="1"/>
          <p:cNvSpPr txBox="1"/>
          <p:nvPr>
            <p:custDataLst>
              <p:tags r:id="rId73"/>
            </p:custDataLst>
          </p:nvPr>
        </p:nvSpPr>
        <p:spPr>
          <a:xfrm>
            <a:off x="0" y="3334176"/>
            <a:ext cx="49530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50">
                <a:solidFill>
                  <a:schemeClr val="dk1"/>
                </a:solidFill>
                <a:latin typeface="Calibri" panose="020F0502020204030204" pitchFamily="34" charset="0"/>
              </a:rPr>
              <a:t>Jun 3 - Jul 14</a:t>
            </a:r>
          </a:p>
        </p:txBody>
      </p:sp>
      <p:sp>
        <p:nvSpPr>
          <p:cNvPr id="43351" name="OTLSHAPE_T_f1a8e634c71845b380aeaa0ecabd5c61_StartDate" hidden="1"/>
          <p:cNvSpPr txBox="1"/>
          <p:nvPr>
            <p:custDataLst>
              <p:tags r:id="rId74"/>
            </p:custDataLst>
          </p:nvPr>
        </p:nvSpPr>
        <p:spPr>
          <a:xfrm>
            <a:off x="0" y="34500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52" name="OTLSHAPE_T_f1a8e634c71845b380aeaa0ecabd5c61_EndDate" hidden="1"/>
          <p:cNvSpPr txBox="1"/>
          <p:nvPr>
            <p:custDataLst>
              <p:tags r:id="rId75"/>
            </p:custDataLst>
          </p:nvPr>
        </p:nvSpPr>
        <p:spPr>
          <a:xfrm>
            <a:off x="0" y="3450019"/>
            <a:ext cx="0" cy="11541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5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353" name="OTLSHAPE_T_f1a8e634c71845b380aeaa0ecabd5c61_Title"/>
          <p:cNvSpPr txBox="1"/>
          <p:nvPr>
            <p:custDataLst>
              <p:tags r:id="rId76"/>
            </p:custDataLst>
          </p:nvPr>
        </p:nvSpPr>
        <p:spPr>
          <a:xfrm>
            <a:off x="7022285" y="3256535"/>
            <a:ext cx="97155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3">
                <a:solidFill>
                  <a:schemeClr val="lt1"/>
                </a:solidFill>
                <a:latin typeface="Arial Narrow" panose="020B0606020202030204" pitchFamily="34" charset="0"/>
              </a:rPr>
              <a:t>Module 7: Construction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402FD0C-77DD-4C44-9C54-EFF945F60002}"/>
              </a:ext>
            </a:extLst>
          </p:cNvPr>
          <p:cNvSpPr txBox="1"/>
          <p:nvPr/>
        </p:nvSpPr>
        <p:spPr>
          <a:xfrm>
            <a:off x="244858" y="590550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  Next Steps </a:t>
            </a:r>
            <a:endParaRPr lang="en-US" sz="2400" b="1" i="1" dirty="0">
              <a:solidFill>
                <a:srgbClr val="0070C0"/>
              </a:solidFill>
              <a:latin typeface="Apex JCJ Light" panose="02010600040501010103" pitchFamily="50" charset="0"/>
              <a:ea typeface="Apex JCJ Light" panose="02010600040501010103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348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36828" y="414576"/>
            <a:ext cx="7268971" cy="3791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Call to Order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Previous Topics &amp; Approval of November 13, 2018 Meeting Minutes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Design Update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Schedule Update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Invoices and Commitments for Approval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Other Topics Not Reasonably Anticipated 48 hours prior to Meeting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Public Comments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Next Meetings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pex JCJ Medium" panose="02010600040501010103" pitchFamily="50" charset="0"/>
                <a:ea typeface="Apex JCJ Medium" panose="02010600040501010103" pitchFamily="50" charset="0"/>
              </a:rPr>
              <a:t>Adjourn</a:t>
            </a: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F344389D-9461-49ED-A217-B2829EE62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50B6DC-B331-4F41-9027-15F2F30929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3B0702-44F6-4A8D-BE23-5505926146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29A447-AF29-4270-82A8-A91FB0FEC585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3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7070342" cy="59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1. Call to Order</a:t>
            </a: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D1EF0073-0033-4865-AB0F-9B11777E9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7CACAC6-A758-46CA-A1E3-F99C3DED90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BCC071-B0BD-48A4-8B38-D5F57A9ADE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09870F-9EB9-4FFC-A1B8-463C415DAA82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9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147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2. Previous Topics &amp; Approval of November 13, 2018 Minutes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66A0235-BFE8-499D-B45E-47323C926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5CE27C-E496-46DC-BABD-9F1DECD2FB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A582C7-6018-48C6-882A-F56853CCEE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68E903-CA7B-47B1-B011-4B38C4B6A0CA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85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1579424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3. Design Update </a:t>
            </a:r>
            <a:endParaRPr lang="en-US" sz="2400" b="1" i="1" dirty="0">
              <a:solidFill>
                <a:srgbClr val="0070C0"/>
              </a:solidFill>
              <a:latin typeface="Apex JCJ Light" panose="02010600040501010103" pitchFamily="50" charset="0"/>
              <a:ea typeface="Apex JCJ Light" panose="02010600040501010103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641ECEBA-845C-4371-98BD-4CEAEBBFF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9F0F78-F092-4B90-B480-D29F660F8D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5FEDE8-2191-4785-BE88-ACB55A8066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8E4F8B-0787-4D02-918A-BF8C13129F95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AF023A-7E70-4A12-9152-66CD6A3EFCC1}"/>
              </a:ext>
            </a:extLst>
          </p:cNvPr>
          <p:cNvSpPr txBox="1"/>
          <p:nvPr/>
        </p:nvSpPr>
        <p:spPr>
          <a:xfrm>
            <a:off x="533400" y="2187268"/>
            <a:ext cx="8763000" cy="212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>
                <a:latin typeface="Apex JCJ Light" panose="02010600040501010103" pitchFamily="50" charset="0"/>
                <a:ea typeface="Apex JCJ Light" panose="02010600040501010103" pitchFamily="50" charset="0"/>
              </a:defRPr>
            </a:lvl1pPr>
          </a:lstStyle>
          <a:p>
            <a:r>
              <a:rPr lang="en-US" b="1" dirty="0"/>
              <a:t>Project Update</a:t>
            </a:r>
          </a:p>
          <a:p>
            <a:r>
              <a:rPr lang="en-US" b="1" dirty="0"/>
              <a:t>Review Updated Exterior </a:t>
            </a:r>
            <a:r>
              <a:rPr lang="en-US" b="1" i="1" dirty="0"/>
              <a:t>(Material and Massing)</a:t>
            </a:r>
          </a:p>
          <a:p>
            <a:r>
              <a:rPr lang="en-US" b="1" dirty="0"/>
              <a:t>Design Subcommittee Report Out</a:t>
            </a:r>
          </a:p>
          <a:p>
            <a:r>
              <a:rPr lang="en-US" b="1" dirty="0"/>
              <a:t>MEP Subcommittee Report Out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613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4. Schedule Update</a:t>
            </a: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A60ABD31-D000-4887-8119-7624C5F1A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869C3F-9117-4137-A8A6-3362174883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C6F713-D0A2-4DA4-B0AA-1D5773DD77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6A9C1D-E2D6-432B-BF0E-8299C228368F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5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341424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5. Invoices &amp; Commitments for Review/Approval</a:t>
            </a: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D91015-9BE6-4C9F-A45E-AE33DBC4B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F95DC9-F05C-4EC4-9E44-0500273CB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88579-D88A-4347-95EE-53F4BA84C1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EF21D4-D514-448D-84C1-9C82941CC8AC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41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6. Other Topics Not Reasonably Anticipated </a:t>
            </a:r>
            <a:r>
              <a:rPr lang="en-US" b="1" dirty="0">
                <a:latin typeface="Apex JCJ Light" panose="02010600040501010103" pitchFamily="50" charset="0"/>
                <a:ea typeface="Apex JCJ Light" panose="02010600040501010103" pitchFamily="50" charset="0"/>
              </a:rPr>
              <a:t>(48 hours prior to meeting)</a:t>
            </a: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E6740D1E-BED0-4445-AC22-32A069C88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FCAD43-E887-4E26-B47E-73B5206819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42C85D-F02E-48D4-8CE6-EA73ACBCF7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DB18FA-B735-4970-97FA-EBEFCC9D1FFB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5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44858" y="2275227"/>
            <a:ext cx="8670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pex JCJ Medium" pitchFamily="50" charset="0"/>
                <a:ea typeface="Apex JCJ Medium" pitchFamily="50" charset="0"/>
              </a:rPr>
              <a:t>7. Public Comments</a:t>
            </a:r>
            <a:endParaRPr lang="en-US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i="1" dirty="0">
              <a:solidFill>
                <a:srgbClr val="0070C0"/>
              </a:solidFill>
              <a:latin typeface="Apex JCJ Medium" pitchFamily="50" charset="0"/>
              <a:ea typeface="Apex JCJ Medium" pitchFamily="50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latin typeface="Apex JCJ Medium" pitchFamily="50" charset="0"/>
              <a:ea typeface="Apex JCJ Medium" pitchFamily="50" charset="0"/>
            </a:endParaRPr>
          </a:p>
        </p:txBody>
      </p:sp>
      <p:pic>
        <p:nvPicPr>
          <p:cNvPr id="3" name="Picture 2" descr="C:\Users\Druiz\Desktop\JCJ Logo Apex 485-K.JPG">
            <a:extLst>
              <a:ext uri="{FF2B5EF4-FFF2-40B4-BE49-F238E27FC236}">
                <a16:creationId xmlns:a16="http://schemas.microsoft.com/office/drawing/2014/main" id="{1068F87C-F103-40BA-A0E0-A8C368BFC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32" y="4636367"/>
            <a:ext cx="1536700" cy="3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6619ADF-698A-4D3F-88E1-A01226DF0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184" y="4632406"/>
            <a:ext cx="468816" cy="466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8DE384-84A4-4791-A125-B2E45321E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43" y="4632407"/>
            <a:ext cx="502353" cy="4664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9F81F7-6075-4265-A592-EF730A76C33F}"/>
              </a:ext>
            </a:extLst>
          </p:cNvPr>
          <p:cNvSpPr txBox="1"/>
          <p:nvPr/>
        </p:nvSpPr>
        <p:spPr>
          <a:xfrm>
            <a:off x="161566" y="4636367"/>
            <a:ext cx="33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MANCHESTER MEMORIAL ELEMENTARY SCHOOL</a:t>
            </a:r>
          </a:p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MANCHESTER-ESSEX REGIONAL SCHOOL DISTRICT, MASSACHUSETTS</a:t>
            </a:r>
            <a:endParaRPr lang="en-US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64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CwiU3R5bGUiOnsiJGlkIjoiMyIsIlRpbWViYW5kU3R5bGUiOnsiJGlkIjoiNCIsIlNjYWxlTWFya2luZyI6MCwiU2hhcGUiOjMsIlNoYXBlU3R5bGUiOnsiJGlkIjoiNSIsIk1hcmdpbiI6eyIkaWQiOiI2IiwiVG9wIjowLCJMZWZ0IjoxMCwiUmlnaHQiOjEwLCJCb3R0b20iOjB9LCJQYWRkaW5nIjp7IiRpZCI6IjciLCJUb3AiOjMsIkxlZnQiOjAsIlJpZ2h0IjowLCJCb3R0b20iOjN9LCJCYWNrZ3JvdW5kIjp7IiRpZCI6IjgiLCJDb2xvciI6eyIkaWQiOiI5IiwiQSI6MjU1LCJSIjoyNDMsIkciOjI1NSwiQiI6MTg5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BcmlhbCBOYXJyb3c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ZmFsc2UsIldpZHRoIjowLjAsIkhlaWdodCI6MC4wLCJCb3JkZXJTdHlsZSI6bnVsbCwiUGFyZW50U3R5bGUiOm51bGx9LCJMZWZ0RW5kQ2Fwc1N0eWxlIjp7IiRpZCI6IjIxIiwiRm9udFNldHRpbmdzIjp7IiRpZCI6IjIyIiwiRm9udFNpemUiOjE0LCJGb250TmFtZSI6IkFyaWFsIE5hcnJvdy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mYWxzZSwiV2lkdGgiOjAuMCwiSGVpZ2h0IjowLjAsIkJvcmRlclN0eWxlIjpudWxsLCJQYXJlbnRTdHlsZSI6bnVsbH0sIlRvZGF5VGV4dFN0eWxlIjp7IiRpZCI6IjI5IiwiRm9udFNldHRpbmdzIjp7IiRpZCI6IjMwIiwiRm9udFNpemUiOjEyLCJGb250TmFtZSI6IkFyaWFsIE5hcnJvdy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mZhbHNlLCJTZWdtZW50U2VwYXJhdG9yT3BhY2l0eSI6MzAsIkZvbnRTZXR0aW5ncyI6eyIkaWQiOiI0MyIsIkZvbnRTaXplIjoxMiwiRm9udE5hbWUiOiJBcmlhbCBOYXJyb3ciLCJJc0JvbGQiOmZhbHNlLCJJc0l0YWxpYyI6ZmFsc2UsIklzVW5kZXJsaW5lZCI6ZmFsc2UsIlBhcmVudFN0eWxlIjpudWxsfSwiQXV0b1NpemUiOjAsIkZvcmVncm91bmQiOnsiJGlkIjoiNDQiLCJDb2xvciI6eyIkaWQiOiI0NSIsIkEiOjI1NSwiUiI6NzIsIkciOjcwLCJCIjoxMDl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ODksIlIiOjAsIkciOjAsIkIiOjB9fSwiSXNWaXNpYmxlIjp0cnVlLCJXaWR0aCI6MC4wLCJIZWlnaHQiOjAuMCwiQm9yZGVyU3R5bGUiOm51bGwsIlBhcmVudFN0eWxlIjpudWxsfSwiRWxhcHNlZFRpbWVCYWNrZ3JvdW5kIjp7IiRpZCI6IjUwIiwiQ29sb3IiOnsiJGlkIjoiNTEiLCJBIjoyNTUsIlIiOjM2LCJHIjoxMjMsIkIiOjE2MH19LCJBcHBlbmRZZWFyT25ZZWFyQ2hhbmdlIjp0cnVlLCJFbGFwc2VkVGltZUZvcm1hdCI6MSwiVG9kYXlNYXJrZXJQb3NpdGlvbiI6MCwiUXVpY2tQb3NpdGlvbiI6MiwiQWJzb2x1dGVQb3NpdGlvbiI6NDA1LjAsIk1hcmdpbiI6eyIkaWQiOiI1MiIsIlRvcCI6MCwiTGVmdCI6MTAsIlJpZ2h0IjoxMCwiQm90dG9tIjowfSwiUGFkZGluZyI6eyIkaWQiOiI1MyIsIlRvcCI6MCwiTGVmdCI6MCwiUmlnaHQiOjAsIkJvdHRvbSI6MH0sIkJhY2tncm91bmQiOnsiJGlkIjoiNTQiLCJDb2xvciI6eyIkaWQiOiI1NSIsIkEiOjI1NSwiUiI6NjgsIkciOjg0LCJCIjoxMDZ9fSwiSXNWaXNpYmxlIjp0cnVlLCJXaWR0aCI6MC4wLCJIZWlnaHQiOjAuMCwiQm9yZGVyU3R5bGUiOm51bGwsIlBhcmVudFN0eWxlIjpudWxsfSwiRGVmYXVsdE1pbGVzdG9uZVN0eWxlIjp7IiRpZCI6IjU2IiwiU2hhcGUiOjcsIkNvbm5lY3Rvck1hcmdpbiI6eyIkaWQiOiI1NyIsIlRvcCI6MCwiTGVmdCI6MiwiUmlnaHQiOjIsIkJvdHRvbSI6MH0sIkNvbm5lY3RvclN0eWxlIjp7IiRpZCI6IjU4IiwiTGluZUNvbG9yIjp7IiRpZCI6IjU5IiwiJHR5cGUiOiJOTFJFLkNvbW1vbi5Eb20uU29saWRDb2xvckJydXNoLCBOTFJFLkNvbW1vbiIsIkNvbG9yIjp7IiRpZCI6IjYwIiwiQSI6MTI3LCJSIjo3OSwiRyI6MTI5LCJCIjoxODl9fSwiTGluZVdlaWdodCI6MS4wLCJMaW5lVHlwZSI6MCwiUGFyZW50U3R5bGUiOm51bGx9LCJJc0JlbG93VGltZWJhbmQiOmZhbHNlLCJIaWRlRGF0ZSI6ZmFsc2UsIlNoYXBlU2l6ZSI6MSwiU3BhY2luZyI6Mi4wLCJQYWRkaW5nIjp7IiRpZCI6IjYxIiwiVG9wIjo3LCJMZWZ0IjozLCJSaWdodCI6MCwiQm90dG9tIjoyfSwiU2hhcGVTdHlsZSI6eyIkaWQiOiI2MiIsIk1hcmdpbiI6eyIkaWQiOiI2MyIsIlRvcCI6MCwiTGVmdCI6MCwiUmlnaHQiOjAsIkJvdHRvbSI6MH0sIlBhZGRpbmciOnsiJGlkIjoiNjQiLCJUb3AiOjAsIkxlZnQiOjAsIlJpZ2h0IjowLCJCb3R0b20iOjB9LCJCYWNrZ3JvdW5kIjp7IiRpZCI6IjY1IiwiQ29sb3IiOnsiJGlkIjoiNjYiLCJBIjoyNTUsIlIiOjAsIkciOjExNCwiQiI6MTg4fX0sIklzVmlzaWJsZSI6dHJ1ZSwiV2lkdGgiOjE4LjAsIkhlaWdodCI6MjAuMCwiQm9yZGVyU3R5bGUiOnsiJGlkIjoiNjciLCJMaW5lQ29sb3IiOnsiJGlkIjoiNjgiLCIkdHlwZSI6Ik5MUkUuQ29tbW9uLkRvbS5Tb2xpZENvbG9yQnJ1c2gsIE5MUkUuQ29tbW9uIiwiQ29sb3IiOnsiJGlkIjoiNjkiLCJBIjoyNTUsIlIiOjI1NSwiRyI6MCwiQiI6MH19LCJMaW5lV2VpZ2h0IjowLjAsIkxpbmVUeXBlIjowLCJQYXJlbnRTdHlsZSI6bnVsbH0sIlBhcmVudFN0eWxlIjpudWxsfSwiVGl0bGVTdHlsZSI6eyIkaWQiOiI3MCIsIkZvbnRTZXR0aW5ncyI6eyIkaWQiOiI3MSIsIkZvbnRTaXplIjoxMCwiRm9udE5hbWUiOiJDYWxpYnJpIiwiSXNCb2xkIjpmYWxzZSwiSXNJdGFsaWMiOmZhbHNlLCJJc1VuZGVybGluZWQiOmZhbHNlLCJQYXJlbnRTdHlsZSI6bnVsbH0sIkF1dG9TaXplIjowLCJGb3JlZ3JvdW5kIjp7IiRpZCI6IjcyIiwiQ29sb3IiOnsiJGlkIjoiNz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QiLCJUb3AiOjAsIkxlZnQiOjAsIlJpZ2h0IjowLCJCb3R0b20iOjB9LCJQYWRkaW5nIjp7IiRpZCI6Ijc1IiwiVG9wIjowLCJMZWZ0IjowLCJSaWdodCI6MCwiQm90dG9tIjowfSwiQmFja2dyb3VuZCI6eyIkaWQiOiI3NiIsIkNvbG9yIjp7IiRyZWYiOiI0OSJ9fSwiSXNWaXNpYmxlIjp0cnVlLCJXaWR0aCI6MC4wLCJIZWlnaHQiOjAuMCwiQm9yZGVyU3R5bGUiOm51bGwsIlBhcmVudFN0eWxlIjpudWxsfSwiRGF0ZVN0eWxlIjp7IiRpZCI6Ijc3IiwiRm9udFNldHRpbmdzIjp7IiRpZCI6Ijc4IiwiRm9udFNpemUiOjEwLCJGb250TmFtZSI6IkFyaWFsIE5hcnJvdyIsIklzQm9sZCI6ZmFsc2UsIklzSXRhbGljIjpmYWxzZSwiSXNVbmRlcmxpbmVkIjpmYWxzZSwiUGFyZW50U3R5bGUiOm51bGx9LCJBdXRvU2l6ZSI6MCwiRm9yZWdyb3VuZCI6eyIkaWQiOiI3OSIsIkNvbG9yIjp7IiRpZCI6I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mZhbHNlLCJXaWR0aCI6MC4wLCJIZWlnaHQiOjAuMCwiQm9yZGVyU3R5bGUiOm51bGwsIlBhcmVudFN0eWxlIjpudWxsfSwiRGF0ZUZvcm1hdCI6eyIkaWQiOiI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UiLCJTaGFwZSI6NCwiU2hhcGVUaGlja25lc3MiOjIsIkR1cmF0aW9uRm9ybWF0IjowLCJJbmNsdWRlTm9uV29ya2luZ0RheXNJbkR1cmF0aW9uIjpmYWxzZSwiUGVyY2VudGFnZUNvbXBsZXRlU3R5bGUiOnsiJGlkIjoiODYiLCJGb250U2V0dGluZ3MiOnsiJGlkIjoiODciLCJGb250U2l6ZSI6MTAsIkZvbnROYW1lIjoiQ2FsaWJyaSIsIklzQm9sZCI6ZmFsc2UsIklzSXRhbGljIjpmYWxzZSwiSXNVbmRlcmxpbmVkIjpmYWxzZSwiUGFyZW50U3R5bGUiOm51bGx9LCJBdXRvU2l6ZSI6MCwiRm9yZWdyb3VuZCI6eyIkaWQiOiI4OCIsIkNvbG9yIjp7IiRpZCI6Ijg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Q5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NyIsIlRvcCI6MCwiTGVmdCI6MCwiUmlnaHQiOjAsIkJvdHRvbSI6MH0sIlBhZGRpbmciOnsiJGlkIjoiOTgiLCJUb3AiOjAsIkxlZnQiOjAsIlJpZ2h0IjowLCJCb3R0b20iOjB9LCJCYWNrZ3JvdW5kIjp7IiRpZCI6Ijk5IiwiQ29sb3IiOnsiJHJlZiI6IjQ5In19LCJJc1Zpc2libGUiOnRydWUsIldpZHRoIjowLjAsIkhlaWdodCI6MC4wLCJCb3JkZXJTdHlsZSI6bnVsbCwiUGFyZW50U3R5bGUiOm51bGx9LCJIb3Jpem9udGFsQ29ubmVjdG9yU3R5bGUiOnsiJGlkIjoiMTAwIiwiTGluZUNvbG9yIjp7IiRpZCI6IjEwMSIsIiR0eXBlIjoiTkxSRS5Db21tb24uRG9tLlNvbGlkQ29sb3JCcnVzaCwgTkxSRS5Db21tb24iLCJDb2xvciI6eyIkaWQiOiIxMDIiLCJBIjoyNTUsIlIiOjIwNCwiRyI6MjA0LCJCIjoyMDR9fSwiTGluZVdlaWdodCI6MC4wLCJMaW5lVHlwZSI6MCwiUGFyZW50U3R5bGUiOm51bGx9LCJWZXJ0aWNhbENvbm5lY3RvclN0eWxlIjp7IiRpZCI6IjEwMyIsIkxpbmVDb2xvciI6eyIkaWQiOiIxMDQiLCIkdHlwZSI6Ik5MUkUuQ29tbW9uLkRvbS5Tb2xpZENvbG9yQnJ1c2gsIE5MUkUuQ29tbW9uIiwiQ29sb3IiOnsiJGlkIjoiMTA1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zNiwiRyI6MTIzLCJCIjoxNjB9fSwiSXNWaXNpYmxlIjp0cnVlLCJXaWR0aCI6MC4wLCJIZWlnaHQiOjIyLjAsIkJvcmRlclN0eWxlIjp7IiRpZCI6IjExMSIsIkxpbmVDb2xvciI6eyIkaWQiOiIxMTIiLCIkdHlwZSI6Ik5MUkUuQ29tbW9uLkRvbS5Tb2xpZENvbG9yQnJ1c2gsIE5MUkUuQ29tbW9uIiwiQ29sb3IiOnsiJGlkIjoiMTEzIiwiQSI6MjU1LCJSIjo3MiwiRyI6NzAsIkIiOjEwOX19LCJMaW5lV2VpZ2h0IjowLjAsIkxpbmVUeXBlIjowLCJQYXJlbnRTdHlsZSI6bnVsbH0sIlBhcmVudFN0eWxlIjpudWxsfSwiVGl0bGVTdHlsZSI6eyIkaWQiOiIxMTQiLCJGb250U2V0dGluZ3MiOnsiJGlkIjoiMTE1IiwiRm9udFNpemUiOjEyLCJGb250TmFtZSI6IkFyaWFsIE5hcnJvdyIsIklzQm9sZCI6ZmFsc2UsIklzSXRhbGljIjpmYWxzZSwiSXNVbmRlcmxpbmVkIjpmYWxzZSwiUGFyZW50U3R5bGUiOm51bGx9LCJBdXRvU2l6ZSI6MCwiRm9yZWdyb3VuZCI6eyIkaWQiOiIxMTYiLCJDb2xvciI6eyIkaWQiOiIxMTc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4IiwiVG9wIjowLCJMZWZ0IjowLCJSaWdodCI6MCwiQm90dG9tIjowfSwiUGFkZGluZyI6eyIkaWQiOiIxMTkiLCJUb3AiOjAsIkxlZnQiOjAsIlJpZ2h0IjowLCJCb3R0b20iOjB9LCJCYWNrZ3JvdW5kIjp7IiRpZCI6IjEyMCIsIkNvbG9yIjp7IiRyZWYiOiI0OSJ9fSwiSXNWaXNpYmxlIjp0cnVlLCJXaWR0aCI6MC4wLCJIZWlnaHQiOjAuMCwiQm9yZGVyU3R5bGUiOm51bGwsIlBhcmVudFN0eWxlIjpudWxsfSwiRGF0ZVN0eWxlIjp7IiRpZCI6IjEyMSIsIkZvbnRTZXR0aW5ncyI6eyIkaWQiOiIxMjIiLCJGb250U2l6ZSI6MTAsIkZvbnROYW1lIjoiQ2FsaWJyaSIsIklzQm9sZCI6ZmFsc2UsIklzSXRhbGljIjpmYWxzZSwiSXNVbmRlcmxpbmVkIjpmYWxzZSwiUGFyZW50U3R5bGUiOm51bGx9LCJBdXRvU2l6ZSI6MCwiRm9yZWdyb3VuZCI6eyIkaWQiOiIxMjMiLCJDb2xvciI6eyIkaWQiOiIxM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1IiwiVG9wIjowLCJMZWZ0IjowLCJSaWdodCI6MCwiQm90dG9tIjowfSwiUGFkZGluZyI6eyIkaWQiOiIxMjYiLCJUb3AiOjAsIkxlZnQiOjAsIlJpZ2h0IjowLCJCb3R0b20iOjB9LCJCYWNrZ3JvdW5kIjp7IiRpZCI6IjEyNyIsIkNvbG9yIjp7IiRyZWYiOiI0OSJ9fSwiSXNWaXNpYmxlIjp0cnVlLCJXaWR0aCI6MC4wLCJIZWlnaHQiOjAuMCwiQm9yZGVyU3R5bGUiOm51bGwsIlBhcmVudFN0eWxlIjpudWxsfSwiRGF0ZUZvcm1hdCI6eyIkaWQiOiIx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nRydWV9LCJTY2FsZSI6eyIkaWQiOiIxMzAiLCJTdGFydERhdGUiOiIyMDE2LTEyLTIxVDIzOjU5OjAwIiwiRW5kRGF0ZSI6IjIwMjMtMTAtMTRUMjM6NTk6MDAiLCJGb3JtYXQiOiJNTU0iLCJUeXBlIjo0LCJBdXRvRGF0ZVJhbmdlIjp0cnVlLCJXb3JraW5nRGF5cyI6MzEsIlRvZGF5TWFya2VyVGV4dCI6IlRvZGF5IiwiQXV0b1NjYWxlVHlwZSI6ZmFsc2V9LCJNaWxlc3RvbmVzIjpbeyIkaWQiOiIxMzEiLCJEYXRlIjoiMjAxOS0wNi0wOFQyMzo1OTowMFoiLCJTdHlsZSI6eyIkaWQiOiIxMzIiLCJTaGFwZSI6NywiQ29ubmVjdG9yTWFyZ2luIjp7IiRyZWYiOiI1NyJ9LCJDb25uZWN0b3JTdHlsZSI6eyIkaWQiOiIxMzMiLCJMaW5lQ29sb3IiOnsiJHJlZiI6IjU5In0sIkxpbmVXZWlnaHQiOjEuMCwiTGluZVR5cGUiOjAsIlBhcmVudFN0eWxlIjpudWxsfSwiSXNCZWxvd1RpbWViYW5kIjpmYWxzZSwiSGlkZURhdGUiOmZhbHNlLCJTaGFwZVNpemUiOjEsIlNwYWNpbmciOjIuMCwiUGFkZGluZyI6eyIkcmVmIjoiNjEifSwiU2hhcGVTdHlsZSI6eyIkaWQiOiIxMzQiLCJNYXJnaW4iOnsiJHJlZiI6IjYzIn0sIlBhZGRpbmciOnsiJHJlZiI6IjY0In0sIkJhY2tncm91bmQiOnsiJGlkIjoiMTM1IiwiQ29sb3IiOnsiJGlkIjoiMTM2IiwiQSI6MjU1LCJSIjo2MSwiRyI6MTMyLCJCIjoxNjh9fSwiSXNWaXNpYmxlIjp0cnVlLCJXaWR0aCI6MTguMCwiSGVpZ2h0IjoyMC4wLCJCb3JkZXJTdHlsZSI6eyIkaWQiOiIxMzciLCJMaW5lQ29sb3IiOnsiJHJlZiI6IjY4In0sIkxpbmVXZWlnaHQiOjAuMCwiTGluZVR5cGUiOjAsIlBhcmVudFN0eWxlIjpudWxsfSwiUGFyZW50U3R5bGUiOm51bGx9LCJUaXRsZVN0eWxlIjp7IiRpZCI6IjEzOCIsIkZvbnRTZXR0aW5ncyI6eyIkaWQiOiIxMzkiLCJGb250U2l6ZSI6MTAsIkZvbnROYW1lIjoiQ2FsaWJyaSIsIklzQm9sZCI6ZmFsc2UsIklzSXRhbGljIjpmYWxzZSwiSXNVbmRlcmxpbmVkIjpmYWxzZSwiUGFyZW50U3R5bGUiOm51bGx9LCJBdXRvU2l6ZSI6MCwiRm9yZWdyb3VuZCI6eyIkcmVmIjoiNzIifSwiTWF4V2lkdGgiOjY0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TQwIiwiTGluZUNvbG9yIjpudWxsLCJMaW5lV2VpZ2h0IjowLjAsIkxpbmVUeXBlIjowLCJQYXJlbnRTdHlsZSI6bnVsbH0sIlBhcmVudFN0eWxlIjpudWxsfSwiRGF0ZVN0eWxlIjp7IiRpZCI6IjE0MSIsIkZvbnRTZXR0aW5ncyI6eyIkaWQiOiIxNDI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mYWxzZSwiV2lkdGgiOjAuMCwiSGVpZ2h0IjowLjAsIkJvcmRlclN0eWxlIjp7IiRpZCI6IjE0MyIsIkxpbmVDb2xvciI6bnVsbCwiTGluZVdlaWdodCI6MC4wLCJMaW5lVHlwZSI6MCwiUGFyZW50U3R5bGUiOm51bGx9LCJQYXJlbnRTdHlsZSI6bnVsbH0sIkRhdGVGb3JtYXQiOnsiJGlkIjoiMT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4LCJQZXJjZW50YWdlQ29tcGxldGUiOm51bGwsIlBvc2l0aW9uIjp7IlJhdGlvIjowLjE0NTg5NTA0NjY1Nzk4NjExLCJJc0N1c3RvbSI6ZmFsc2V9LCJEYXRlRm9ybWF0Ijp7IiRyZWYiOiIxNDQifSwiSWQiOiJmMjg5NGJmNi0yNGNhLTQ5ZWYtOGViYi02OWZiZTJkN2Q1M2EiLCJJbXBvcnRJZCI6bnVsbCwiVGl0bGUiOiJFc3RpbWF0ZXMgRHVlIiwiTm90ZSI6bnVsbCwiSHlwZXJsaW5rIjpudWxsLCJJc0NoYW5nZWQiOmZhbHNlLCJJc05ldyI6ZmFsc2V9LHsiJGlkIjoiMTQ1IiwiRGF0ZSI6IjIwMTktMDYtMTlUMjM6NTk6MDBaIiwiU3R5bGUiOnsiJGlkIjoiMTQ2IiwiU2hhcGUiOjcsIkNvbm5lY3Rvck1hcmdpbiI6eyIkcmVmIjoiNTcifSwiQ29ubmVjdG9yU3R5bGUiOnsiJGlkIjoiMTQ3IiwiTGluZUNvbG9yIjp7IiRyZWYiOiI1OSJ9LCJMaW5lV2VpZ2h0IjoxLjAsIkxpbmVUeXBlIjowLCJQYXJlbnRTdHlsZSI6bnVsbH0sIklzQmVsb3dUaW1lYmFuZCI6dHJ1ZSwiSGlkZURhdGUiOmZhbHNlLCJTaGFwZVNpemUiOjEsIlNwYWNpbmciOjIuMCwiUGFkZGluZyI6eyIkcmVmIjoiNjEifSwiU2hhcGVTdHlsZSI6eyIkaWQiOiIxNDgiLCJNYXJnaW4iOnsiJHJlZiI6IjYzIn0sIlBhZGRpbmciOnsiJHJlZiI6IjY0In0sIkJhY2tncm91bmQiOnsiJGlkIjoiMTQ5IiwiQ29sb3IiOnsiJGlkIjoiMTUwIiwiQSI6MjU1LCJSIjoyMzcsIkciOjEyNSwiQiI6NDl9fSwiSXNWaXNpYmxlIjp0cnVlLCJXaWR0aCI6MTguMCwiSGVpZ2h0IjoyMC4wLCJCb3JkZXJTdHlsZSI6eyIkaWQiOiIxNTEiLCJMaW5lQ29sb3IiOnsiJHJlZiI6IjY4In0sIkxpbmVXZWlnaHQiOjAuMCwiTGluZVR5cGUiOjAsIlBhcmVudFN0eWxlIjpudWxsfSwiUGFyZW50U3R5bGUiOm51bGx9LCJUaXRsZVN0eWxlIjp7IiRpZCI6IjE1MiIsIkZvbnRTZXR0aW5ncyI6eyIkaWQiOiIxNTMiLCJGb250U2l6ZSI6MTA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E1NCIsIkxpbmVDb2xvciI6bnVsbCwiTGluZVdlaWdodCI6MC4wLCJMaW5lVHlwZSI6MCwiUGFyZW50U3R5bGUiOm51bGx9LCJQYXJlbnRTdHlsZSI6bnVsbH0sIkRhdGVTdHlsZSI6eyIkaWQiOiIxNTUiLCJGb250U2V0dGluZ3MiOnsiJGlkIjoiMTU2IiwiRm9udFNpemUiOjEwLCJGb250TmFtZSI6IkFyaWFsIE5hcnJvdy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ZmFsc2UsIldpZHRoIjowLjAsIkhlaWdodCI6MC4wLCJCb3JkZXJTdHlsZSI6eyIkaWQiOiIxNTciLCJMaW5lQ29sb3IiOm51bGwsIkxpbmVXZWlnaHQiOjAuMCwiTGluZVR5cGUiOjAsIlBhcmVudFN0eWxlIjpudWxsfSwiUGFyZW50U3R5bGUiOm51bGx9LCJEYXRlRm9ybWF0Ijp7IiRpZCI6IjE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OSwiUGVyY2VudGFnZUNvbXBsZXRlIjpudWxsLCJQb3NpdGlvbiI6eyJSYXRpbyI6MC4xMzM2MjU1NDYyMDgxMzQ0MSwiSXNDdXN0b20iOmZhbHNlfSwiRGF0ZUZvcm1hdCI6eyIkcmVmIjoiMTU4In0sIklkIjoiOGFjM2MxZjctZTY2My00YzhlLTliZDAtY2YyMzMyYmM0MWYzIiwiSW1wb3J0SWQiOm51bGwsIlRpdGxlIjoiU0JDIDI3IiwiTm90ZSI6bnVsbCwiSHlwZXJsaW5rIjpudWxsLCJJc0NoYW5nZWQiOmZhbHNlLCJJc05ldyI6ZmFsc2V9LHsiJGlkIjoiMTU5IiwiRGF0ZSI6IjIwMTktMDctMjdUMjM6NTk6MDBaIiwiU3R5bGUiOnsiJGlkIjoiMTYwIiwiU2hhcGUiOjcsIkNvbm5lY3Rvck1hcmdpbiI6eyIkcmVmIjoiNTcifSwiQ29ubmVjdG9yU3R5bGUiOnsiJGlkIjoiMTYxIiwiTGluZUNvbG9yIjp7IiRyZWYiOiI1OSJ9LCJMaW5lV2VpZ2h0IjoxLjAsIkxpbmVUeXBlIjowLCJQYXJlbnRTdHlsZSI6bnVsbH0sIklzQmVsb3dUaW1lYmFuZCI6ZmFsc2UsIkhpZGVEYXRlIjpmYWxzZSwiU2hhcGVTaXplIjoxLCJTcGFjaW5nIjoyLjAsIlBhZGRpbmciOnsiJHJlZiI6IjYxIn0sIlNoYXBlU3R5bGUiOnsiJGlkIjoiMTYyIiwiTWFyZ2luIjp7IiRyZWYiOiI2MyJ9LCJQYWRkaW5nIjp7IiRyZWYiOiI2NCJ9LCJCYWNrZ3JvdW5kIjp7IiRpZCI6IjE2MyIsIkNvbG9yIjp7IiRpZCI6IjE2NCIsIkEiOjI1NSwiUiI6NzAsIkciOjIwNSwiQiI6MjA3fX0sIklzVmlzaWJsZSI6dHJ1ZSwiV2lkdGgiOjE4LjAsIkhlaWdodCI6MjAuMCwiQm9yZGVyU3R5bGUiOnsiJGlkIjoiMTY1IiwiTGluZUNvbG9yIjp7IiRyZWYiOiI2OCJ9LCJMaW5lV2VpZ2h0IjowLjAsIkxpbmVUeXBlIjowLCJQYXJlbnRTdHlsZSI6bnVsbH0sIlBhcmVudFN0eWxlIjpudWxsfSwiVGl0bGVTdHlsZSI6eyIkaWQiOiIxNjYiLCJGb250U2V0dGluZ3MiOnsiJGlkIjoiMTY3IiwiRm9udFNpemUiOjEwLCJGb250TmFtZSI6IkNhbGlicmkiLCJJc0JvbGQiOmZhbHNlLCJJc0l0YWxpYyI6ZmFsc2UsIklzVW5kZXJsaW5lZCI6ZmFsc2UsIlBhcmVudFN0eWxlIjpudWxsfSwiQXV0b1NpemUiOjAsIkZvcmVncm91bmQiOnsiJHJlZiI6IjcyIn0sIk1heFdpZHRoIjo3Mi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E2OCIsIkxpbmVDb2xvciI6bnVsbCwiTGluZVdlaWdodCI6MC4wLCJMaW5lVHlwZSI6MCwiUGFyZW50U3R5bGUiOm51bGx9LCJQYXJlbnRTdHlsZSI6bnVsbH0sIkRhdGVTdHlsZSI6eyIkaWQiOiIxNjkiLCJGb250U2V0dGluZ3MiOnsiJGlkIjoiMTcwIiwiRm9udFNpemUiOjEwLCJGb250TmFtZSI6IkFyaWFsIE5hcnJvdy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ZmFsc2UsIldpZHRoIjowLjAsIkhlaWdodCI6MC4wLCJCb3JkZXJTdHlsZSI6eyIkaWQiOiIxNzEiLCJMaW5lQ29sb3IiOm51bGwsIkxpbmVXZWlnaHQiOjAuMCwiTGluZVR5cGUiOjAsIlBhcmVudFN0eWxlIjpudWxsfSwiUGFyZW50U3R5bGUiOm51bGx9LCJEYXRlRm9ybWF0Ijp7IiRpZCI6IjE3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TAsIlBlcmNlbnRhZ2VDb21wbGV0ZSI6bnVsbCwiUG9zaXRpb24iOnsiUmF0aW8iOjAuMjY0MjI4MzY4Njg4NTEyNzQsIklzQ3VzdG9tIjpmYWxzZX0sIkRhdGVGb3JtYXQiOnsiJHJlZiI6IjE3MiJ9LCJJZCI6ImJkM2I0ZTZhLWE3N2ItNGQwZi1hNDNlLTkxMzdiMDExZjhiMSIsIkltcG9ydElkIjpudWxsLCJUaXRsZSI6Ik1TQkEgUHJvamVjdFxyU2NvcGUgJiBCdWRnZXRcckNvbmYuIiwiTm90ZSI6bnVsbCwiSHlwZXJsaW5rIjpudWxsLCJJc0NoYW5nZWQiOmZhbHNlLCJJc05ldyI6ZmFsc2V9XSwiVGFza3MiOlt7IiRpZCI6IjE3MyIsIkdyb3VwTmFtZSI6bnVsbCwiU3RhcnREYXRlIjoiMjAxNi0xMi0yMVQyMzo1OTowMFoiLCJFbmREYXRlIjoiMjAxNy0wOC0yOVQyMzo1OTowMFoiLCJQZXJjZW50YWdlQ29tcGxldGUiOm51bGwsIlN0eWxlIjp7IiRpZCI6IjE3NCIsIlNoYXBlIjo0LCJTaGFwZVRoaWNrbmVzcyI6MiwiRHVyYXRpb25Gb3JtYXQiOjAsIkluY2x1ZGVOb25Xb3JraW5nRGF5c0luRHVyYXRpb24iOmZhbHNlLCJQZXJjZW50YWdlQ29tcGxldGVTdHlsZSI6eyIkaWQiOiIxNzUiLCJGb250U2V0dGluZ3MiOnsiJGlkIjoiMTc2IiwiRm9udFNpemUiOjEwLCJGb250TmFtZSI6IkNhbGlicmkiLCJJc0JvbGQiOmZhbHNlLCJJc0l0YWxpYyI6ZmFsc2UsIklzVW5kZXJsaW5lZCI6ZmFsc2UsIlBhcmVudFN0eWxlIjpudWxsfSwiQXV0b1NpemUiOjAsIkZvcmVncm91bmQiOnsiJGlkIjoiMTc3IiwiQ29sb3IiOnsiJGlkIjoiMTc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Tc5IiwiTGluZUNvbG9yIjpudWxsLCJMaW5lV2VpZ2h0IjowLjAsIkxpbmVUeXBlIjowLCJQYXJlbnRTdHlsZSI6bnVsbH0sIlBhcmVudFN0eWxlIjpudWxsfSwiRHVyYXRpb25TdHlsZSI6eyIkaWQiOiIxODAiLCJGb250U2V0dGluZ3MiOnsiJGlkIjoiMTgx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xODIiLCJMaW5lQ29sb3IiOm51bGwsIkxpbmVXZWlnaHQiOjAuMCwiTGluZVR5cGUiOjAsIlBhcmVudFN0eWxlIjpudWxsfSwiUGFyZW50U3R5bGUiOm51bGx9LCJIb3Jpem9udGFsQ29ubmVjdG9yU3R5bGUiOnsiJGlkIjoiMTgzIiwiTGluZUNvbG9yIjp7IiRyZWYiOiIxMDEifSwiTGluZVdlaWdodCI6MC4wLCJMaW5lVHlwZSI6MCwiUGFyZW50U3R5bGUiOm51bGx9LCJWZXJ0aWNhbENvbm5lY3RvclN0eWxlIjp7IiRpZCI6IjE4NCIsIkxpbmVDb2xvciI6eyIkcmVmIjoiMTA0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E4NSIsIk1hcmdpbiI6eyIkcmVmIjoiMTA3In0sIlBhZGRpbmciOnsiJHJlZiI6IjEwOCJ9LCJCYWNrZ3JvdW5kIjp7IiRpZCI6IjE4NiIsIkNvbG9yIjp7IiRpZCI6IjE4NyIsIkEiOjI1NSwiUiI6MTc4LCJHIjoyMTksIkIiOjE5MX19LCJJc1Zpc2libGUiOnRydWUsIldpZHRoIjowLjAsIkhlaWdodCI6MjIuMCwiQm9yZGVyU3R5bGUiOnsiJGlkIjoiMTg4IiwiTGluZUNvbG9yIjp7IiRyZWYiOiIxMTIifSwiTGluZVdlaWdodCI6MC4wLCJMaW5lVHlwZSI6MCwiUGFyZW50U3R5bGUiOm51bGx9LCJQYXJlbnRTdHlsZSI6bnVsbH0sIlRpdGxlU3R5bGUiOnsiJGlkIjoiMTg5IiwiRm9udFNldHRpbmdzIjp7IiRpZCI6IjE5MCIsIkZvbnRTaXplIjoxMiwiRm9udE5hbWUiOiJBcmlhbCBOYXJyb3ciLCJJc0JvbGQiOmZhbHNlLCJJc0l0YWxpYyI6ZmFsc2UsIklzVW5kZXJsaW5lZCI6ZmFsc2UsIlBhcmVudFN0eWxlIjpudWxsfSwiQXV0b1NpemUiOjAsIkZvcmVncm91bmQiOnsiJGlkIjoiMTkxIiwiQ29sb3IiOnsiJGlkIjoiMTkyIiwiQSI6MjU1LCJSIjowLCJHIjowLCJCIjowfX0sIk1heFdpZHRoIjoxMjcuMC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xOTMiLCJMaW5lQ29sb3IiOm51bGwsIkxpbmVXZWlnaHQiOjAuMCwiTGluZVR5cGUiOjAsIlBhcmVudFN0eWxlIjpudWxsfSwiUGFyZW50U3R5bGUiOm51bGx9LCJEYXRlU3R5bGUiOnsiJGlkIjoiMTk0IiwiRm9udFNldHRpbmdzIjp7IiRpZCI6IjE5NS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E5NiIsIkxpbmVDb2xvciI6bnVsbCwiTGluZVdlaWdodCI6MC4wLCJMaW5lVHlwZSI6MCwiUGFyZW50U3R5bGUiOm51bGx9LCJQYXJlbnRTdHlsZSI6bnVsbH0sIkRhdGVGb3JtYXQiOnsiJHJlZiI6IjEyOCJ9LCJJc1Zpc2libGUiOnRydWUsIlBhcmVudFN0eWxlIjpudWxsfSwiSW5kZXgiOjEsIlNtYXJ0RHVyYXRpb25BY3RpdmF0ZWQiOmZhbHNlLCJEYXRlRm9ybWF0Ijp7IiRyZWYiOiIxMjgifSwiSWQiOiI2YzhmMzIwMC0xNjQzLTQxYmItODNmNi0xMmQwOTA4Zjc4YWMiLCJJbXBvcnRJZCI6bnVsbCwiVGl0bGUiOiJNb2R1bGUgMjogRm9ybWluZyB0aGUgVGVhbSIsIk5vdGUiOm51bGwsIkh5cGVybGluayI6bnVsbCwiSXNDaGFuZ2VkIjpmYWxzZSwiSXNOZXciOmZhbHNlfSx7IiRpZCI6IjE5NyIsIkdyb3VwTmFtZSI6bnVsbCwiU3RhcnREYXRlIjoiMjAxNy0wOC0wOVQyMzo1OTowMFoiLCJFbmREYXRlIjoiMjAxOC0wNC0xMFQyMzo1OTowMFoiLCJQZXJjZW50YWdlQ29tcGxldGUiOm51bGwsIlN0eWxlIjp7IiRpZCI6IjE5OCIsIlNoYXBlIjo0LCJTaGFwZVRoaWNrbmVzcyI6MiwiRHVyYXRpb25Gb3JtYXQiOjAsIkluY2x1ZGVOb25Xb3JraW5nRGF5c0luRHVyYXRpb24iOmZhbHNlLCJQZXJjZW50YWdlQ29tcGxldGVTdHlsZSI6eyIkaWQiOiIxOTkiLCJGb250U2V0dGluZ3MiOnsiJGlkIjoiMjAwIiwiRm9udFNpemUiOjEwLCJGb250TmFtZSI6IkNhbGlicmkiLCJJc0JvbGQiOmZhbHNlLCJJc0l0YWxpYyI6ZmFsc2UsIklzVW5kZXJsaW5lZCI6ZmFsc2UsIlBhcmVudFN0eWxlIjpudWxsfSwiQXV0b1NpemUiOjAsIkZvcmVncm91bmQiOnsiJGlkIjoiMjAxIiwiQ29sb3IiOnsiJGlkIjoiMjA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jAzIiwiTGluZUNvbG9yIjpudWxsLCJMaW5lV2VpZ2h0IjowLjAsIkxpbmVUeXBlIjowLCJQYXJlbnRTdHlsZSI6bnVsbH0sIlBhcmVudFN0eWxlIjpudWxsfSwiRHVyYXRpb25TdHlsZSI6eyIkaWQiOiIyMDQiLCJGb250U2V0dGluZ3MiOnsiJGlkIjoiMjA1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yMDYiLCJMaW5lQ29sb3IiOm51bGwsIkxpbmVXZWlnaHQiOjAuMCwiTGluZVR5cGUiOjAsIlBhcmVudFN0eWxlIjpudWxsfSwiUGFyZW50U3R5bGUiOm51bGx9LCJIb3Jpem9udGFsQ29ubmVjdG9yU3R5bGUiOnsiJGlkIjoiMjA3IiwiTGluZUNvbG9yIjp7IiRyZWYiOiIxMDEifSwiTGluZVdlaWdodCI6MC4wLCJMaW5lVHlwZSI6MCwiUGFyZW50U3R5bGUiOm51bGx9LCJWZXJ0aWNhbENvbm5lY3RvclN0eWxlIjp7IiRpZCI6IjIwOCIsIkxpbmVDb2xvciI6eyIkcmVmIjoiMTA0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IwOSIsIk1hcmdpbiI6eyIkcmVmIjoiMTA3In0sIlBhZGRpbmciOnsiJHJlZiI6IjEwOCJ9LCJCYWNrZ3JvdW5kIjp7IiRpZCI6IjIxMCIsIkNvbG9yIjp7IiRpZCI6IjIxMSIsIkEiOjI1NSwiUiI6MTc4LCJHIjoyMTksIkIiOjE5MX19LCJJc1Zpc2libGUiOnRydWUsIldpZHRoIjowLjAsIkhlaWdodCI6MjIuMCwiQm9yZGVyU3R5bGUiOnsiJGlkIjoiMjEyIiwiTGluZUNvbG9yIjp7IiRyZWYiOiIxMTIifSwiTGluZVdlaWdodCI6MC4wLCJMaW5lVHlwZSI6MCwiUGFyZW50U3R5bGUiOm51bGx9LCJQYXJlbnRTdHlsZSI6bnVsbH0sIlRpdGxlU3R5bGUiOnsiJGlkIjoiMjEzIiwiRm9udFNldHRpbmdzIjp7IiRpZCI6IjIxNCIsIkZvbnRTaXplIjoxMiwiRm9udE5hbWUiOiJBcmlhbCBOYXJyb3ciLCJJc0JvbGQiOmZhbHNlLCJJc0l0YWxpYyI6ZmFsc2UsIklzVW5kZXJsaW5lZCI6ZmFsc2UsIlBhcmVudFN0eWxlIjpudWxsfSwiQXV0b1NpemUiOjAsIkZvcmVncm91bmQiOnsiJHJlZiI6IjExNiJ9LCJNYXhXaWR0aCI6MTE4LjA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jE1IiwiTGluZUNvbG9yIjpudWxsLCJMaW5lV2VpZ2h0IjowLjAsIkxpbmVUeXBlIjowLCJQYXJlbnRTdHlsZSI6bnVsbH0sIlBhcmVudFN0eWxlIjpudWxsfSwiRGF0ZVN0eWxlIjp7IiRpZCI6IjIxNiIsIkZvbnRTZXR0aW5ncyI6eyIkaWQiOiIyMTciLCJGb250U2l6ZSI6MTAsIkZvbnROYW1lIjoiQ2FsaWJyaSIsIklzQm9sZCI6ZmFsc2UsIklzSXRhbGljIjpmYWxzZSwiSXNVbmRlcmxpbmVkIjpmYWxzZSwiUGFyZW50U3R5bGUiOm51bGx9LCJBdXRvU2l6ZSI6MCwiRm9yZWdyb3VuZCI6eyIkcmVmIjoiMTIzIn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yMTgiLCJMaW5lQ29sb3IiOm51bGwsIkxpbmVXZWlnaHQiOjAuMCwiTGluZVR5cGUiOjAsIlBhcmVudFN0eWxlIjpudWxsfSwiUGFyZW50U3R5bGUiOm51bGx9LCJEYXRlRm9ybWF0Ijp7IiRyZWYiOiIxMjgifSwiSXNWaXNpYmxlIjp0cnVlLCJQYXJlbnRTdHlsZSI6bnVsbH0sIkluZGV4IjoyLCJTbWFydER1cmF0aW9uQWN0aXZhdGVkIjpmYWxzZSwiRGF0ZUZvcm1hdCI6eyIkcmVmIjoiMTI4In0sIklkIjoiMGE0YTBkN2EtZmU4YS00NWU1LThiY2ItNjBkYWNhNjQ5ZWQ0IiwiSW1wb3J0SWQiOm51bGwsIlRpdGxlIjoiTW9kdWxlIDM6IEZlYXNpYmlsaXR5IFN0dWR5IiwiTm90ZSI6bnVsbCwiSHlwZXJsaW5rIjpudWxsLCJJc0NoYW5nZWQiOmZhbHNlLCJJc05ldyI6ZmFsc2V9LHsiJGlkIjoiMjE5IiwiR3JvdXBOYW1lIjpudWxsLCJTdGFydERhdGUiOiIyMDE4LTAyLTIxVDIzOjU5OjAwWiIsIkVuZERhdGUiOiIyMDE4LTA5LTI1VDIzOjU5OjAwWiIsIlBlcmNlbnRhZ2VDb21wbGV0ZSI6bnVsbCwiU3R5bGUiOnsiJGlkIjoiMjIwIiwiU2hhcGUiOjQsIlNoYXBlVGhpY2tuZXNzIjoyLCJEdXJhdGlvbkZvcm1hdCI6MCwiSW5jbHVkZU5vbldvcmtpbmdEYXlzSW5EdXJhdGlvbiI6ZmFsc2UsIlBlcmNlbnRhZ2VDb21wbGV0ZVN0eWxlIjp7IiRpZCI6IjIyMSIsIkZvbnRTZXR0aW5ncyI6eyIkaWQiOiIyMjIiLCJGb250U2l6ZSI6MTAsIkZvbnROYW1lIjoiQ2FsaWJyaSIsIklzQm9sZCI6ZmFsc2UsIklzSXRhbGljIjpmYWxzZSwiSXNVbmRlcmxpbmVkIjpmYWxzZSwiUGFyZW50U3R5bGUiOm51bGx9LCJBdXRvU2l6ZSI6MCwiRm9yZWdyb3VuZCI6eyIkaWQiOiIyMjMiLCJDb2xvciI6eyIkaWQiOiIyMj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MjUiLCJMaW5lQ29sb3IiOm51bGwsIkxpbmVXZWlnaHQiOjAuMCwiTGluZVR5cGUiOjAsIlBhcmVudFN0eWxlIjpudWxsfSwiUGFyZW50U3R5bGUiOm51bGx9LCJEdXJhdGlvblN0eWxlIjp7IiRpZCI6IjIyNiIsIkZvbnRTZXR0aW5ncyI6eyIkaWQiOiIyMjc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yOCIsIkxpbmVDb2xvciI6bnVsbCwiTGluZVdlaWdodCI6MC4wLCJMaW5lVHlwZSI6MCwiUGFyZW50U3R5bGUiOm51bGx9LCJQYXJlbnRTdHlsZSI6bnVsbH0sIkhvcml6b250YWxDb25uZWN0b3JTdHlsZSI6eyIkaWQiOiIyMjkiLCJMaW5lQ29sb3IiOnsiJHJlZiI6IjEwMSJ9LCJMaW5lV2VpZ2h0IjowLjAsIkxpbmVUeXBlIjowLCJQYXJlbnRTdHlsZSI6bnVsbH0sIlZlcnRpY2FsQ29ubmVjdG9yU3R5bGUiOnsiJGlkIjoiMjMwIiwiTGluZUNvbG9yIjp7IiRyZWYiOiIxMDQ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ZmFsc2UsIlBlcmNlbnRhZ2VDb21wbGV0ZVNoYXBlT3BhY2l0eSI6MzUsIlNoYXBlU3R5bGUiOnsiJGlkIjoiMjMxIiwiTWFyZ2luIjp7IiRyZWYiOiIxMDcifSwiUGFkZGluZyI6eyIkcmVmIjoiMTA4In0sIkJhY2tncm91bmQiOnsiJGlkIjoiMjMyIiwiQ29sb3IiOnsiJGlkIjoiMjMzIiwiQSI6MjU1LCJSIjoxNzgsIkciOjIxOSwiQiI6MTkxfX0sIklzVmlzaWJsZSI6dHJ1ZSwiV2lkdGgiOjAuMCwiSGVpZ2h0IjoyMi4wLCJCb3JkZXJTdHlsZSI6eyIkaWQiOiIyMzQiLCJMaW5lQ29sb3IiOnsiJHJlZiI6IjExMiJ9LCJMaW5lV2VpZ2h0IjowLjAsIkxpbmVUeXBlIjowLCJQYXJlbnRTdHlsZSI6bnVsbH0sIlBhcmVudFN0eWxlIjpudWxsfSwiVGl0bGVTdHlsZSI6eyIkaWQiOiIyMzUiLCJGb250U2V0dGluZ3MiOnsiJGlkIjoiMjM2IiwiRm9udFNpemUiOjEyLCJGb250TmFtZSI6IkFyaWFsIE5hcnJvdyIsIklzQm9sZCI6ZmFsc2UsIklzSXRhbGljIjpmYWxzZSwiSXNVbmRlcmxpbmVkIjpmYWxzZSwiUGFyZW50U3R5bGUiOm51bGx9LCJBdXRvU2l6ZSI6MCwiRm9yZWdyb3VuZCI6eyIkcmVmIjoiMTE2In0sIk1heFdpZHRoIjoxMjYuMC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yMzciLCJMaW5lQ29sb3IiOm51bGwsIkxpbmVXZWlnaHQiOjAuMCwiTGluZVR5cGUiOjAsIlBhcmVudFN0eWxlIjpudWxsfSwiUGFyZW50U3R5bGUiOm51bGx9LCJEYXRlU3R5bGUiOnsiJGlkIjoiMjM4IiwiRm9udFNldHRpbmdzIjp7IiRpZCI6IjIzOS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I0MCIsIkxpbmVDb2xvciI6bnVsbCwiTGluZVdlaWdodCI6MC4wLCJMaW5lVHlwZSI6MCwiUGFyZW50U3R5bGUiOm51bGx9LCJQYXJlbnRTdHlsZSI6bnVsbH0sIkRhdGVGb3JtYXQiOnsiJHJlZiI6IjEyOCJ9LCJJc1Zpc2libGUiOnRydWUsIlBhcmVudFN0eWxlIjpudWxsfSwiSW5kZXgiOjMsIlNtYXJ0RHVyYXRpb25BY3RpdmF0ZWQiOmZhbHNlLCJEYXRlRm9ybWF0Ijp7IiRyZWYiOiIxMjgifSwiSWQiOiI2MDU2YWMyMi05YTkyLTRkMGEtODRlNi0wNTViOTQ0ODUwNDEiLCJJbXBvcnRJZCI6bnVsbCwiVGl0bGUiOiJNb2R1bGUgNDogU2NoZW1hdGljIERlc2lnbiIsIk5vdGUiOm51bGwsIkh5cGVybGluayI6bnVsbCwiSXNDaGFuZ2VkIjpmYWxzZSwiSXNOZXciOmZhbHNlfSx7IiRpZCI6IjI0MSIsIkdyb3VwTmFtZSI6bnVsbCwiU3RhcnREYXRlIjoiMjAxOC0wOC0wOVQyMzo1OTowMFoiLCJFbmREYXRlIjoiMjAxOS0wMS0wMVQyMzo1OTowMFoiLCJQZXJjZW50YWdlQ29tcGxldGUiOm51bGwsIlN0eWxlIjp7IiRpZCI6IjI0MiIsIlNoYXBlIjo0LCJTaGFwZVRoaWNrbmVzcyI6MiwiRHVyYXRpb25Gb3JtYXQiOjAsIkluY2x1ZGVOb25Xb3JraW5nRGF5c0luRHVyYXRpb24iOmZhbHNlLCJQZXJjZW50YWdlQ29tcGxldGVTdHlsZSI6eyIkaWQiOiIyNDMiLCJGb250U2V0dGluZ3MiOnsiJGlkIjoiMjQ0IiwiRm9udFNpemUiOjEwLCJGb250TmFtZSI6IkNhbGlicmkiLCJJc0JvbGQiOmZhbHNlLCJJc0l0YWxpYyI6ZmFsc2UsIklzVW5kZXJsaW5lZCI6ZmFsc2UsIlBhcmVudFN0eWxlIjpudWxsfSwiQXV0b1NpemUiOjAsIkZvcmVncm91bmQiOnsiJGlkIjoiMjQ1IiwiQ29sb3IiOnsiJGlkIjoiMjQ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jQ3IiwiTGluZUNvbG9yIjpudWxsLCJMaW5lV2VpZ2h0IjowLjAsIkxpbmVUeXBlIjowLCJQYXJlbnRTdHlsZSI6bnVsbH0sIlBhcmVudFN0eWxlIjpudWxsfSwiRHVyYXRpb25TdHlsZSI6eyIkaWQiOiIyNDgiLCJGb250U2V0dGluZ3MiOnsiJGlkIjoiMjQ5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yNTAiLCJMaW5lQ29sb3IiOm51bGwsIkxpbmVXZWlnaHQiOjAuMCwiTGluZVR5cGUiOjAsIlBhcmVudFN0eWxlIjpudWxsfSwiUGFyZW50U3R5bGUiOm51bGx9LCJIb3Jpem9udGFsQ29ubmVjdG9yU3R5bGUiOnsiJGlkIjoiMjUxIiwiTGluZUNvbG9yIjp7IiRyZWYiOiIxMDEifSwiTGluZVdlaWdodCI6MC4wLCJMaW5lVHlwZSI6MCwiUGFyZW50U3R5bGUiOm51bGx9LCJWZXJ0aWNhbENvbm5lY3RvclN0eWxlIjp7IiRpZCI6IjI1MiIsIkxpbmVDb2xvciI6eyIkcmVmIjoiMTA0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I1MyIsIk1hcmdpbiI6eyIkcmVmIjoiMTA3In0sIlBhZGRpbmciOnsiJHJlZiI6IjEwOCJ9LCJCYWNrZ3JvdW5kIjp7IiRpZCI6IjI1NCIsIkNvbG9yIjp7IiRpZCI6IjI1NSIsIkEiOjI1NSwiUiI6MzYsIkciOjEyMywiQiI6MTYwfX0sIklzVmlzaWJsZSI6dHJ1ZSwiV2lkdGgiOjAuMCwiSGVpZ2h0IjoyMi4wLCJCb3JkZXJTdHlsZSI6eyIkaWQiOiIyNTYiLCJMaW5lQ29sb3IiOnsiJHJlZiI6IjExMiJ9LCJMaW5lV2VpZ2h0IjowLjAsIkxpbmVUeXBlIjowLCJQYXJlbnRTdHlsZSI6bnVsbH0sIlBhcmVudFN0eWxlIjpudWxsfSwiVGl0bGVTdHlsZSI6eyIkaWQiOiIyNTciLCJGb250U2V0dGluZ3MiOnsiJGlkIjoiMjU4IiwiRm9udFNpemUiOjEyLCJGb250TmFtZSI6IkFyaWFsIE5hcnJvdyIsIklzQm9sZCI6ZmFsc2UsIklzSXRhbGljIjpmYWxzZSwiSXNVbmRlcmxpbmVkIjpmYWxzZSwiUGFyZW50U3R5bGUiOm51bGx9LCJBdXRvU2l6ZSI6MCwiRm9yZWdyb3VuZCI6eyIkcmVmIjoiMTE2In0sIk1heFdpZHRoIjo4Mi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1OSIsIkxpbmVDb2xvciI6bnVsbCwiTGluZVdlaWdodCI6MC4wLCJMaW5lVHlwZSI6MCwiUGFyZW50U3R5bGUiOm51bGx9LCJQYXJlbnRTdHlsZSI6bnVsbH0sIkRhdGVTdHlsZSI6eyIkaWQiOiIyNjAiLCJGb250U2V0dGluZ3MiOnsiJGlkIjoiMjYx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YyIiwiTGluZUNvbG9yIjpudWxsLCJMaW5lV2VpZ2h0IjowLjAsIkxpbmVUeXBlIjowLCJQYXJlbnRTdHlsZSI6bnVsbH0sIlBhcmVudFN0eWxlIjpudWxsfSwiRGF0ZUZvcm1hdCI6eyIkcmVmIjoiMTI4In0sIklzVmlzaWJsZSI6dHJ1ZSwiUGFyZW50U3R5bGUiOm51bGx9LCJJbmRleCI6NCwiU21hcnREdXJhdGlvbkFjdGl2YXRlZCI6ZmFsc2UsIkRhdGVGb3JtYXQiOnsiJHJlZiI6IjEyOCJ9LCJJZCI6IjQ4ODgxMWMzLWUzNzUtNGRlYS1iMWI1LTlhNzk2ODI4Yjc1YiIsIkltcG9ydElkIjpudWxsLCJUaXRsZSI6Ik1vZHVsZSA1OiBGdW5kaW5nIiwiTm90ZSI6bnVsbCwiSHlwZXJsaW5rIjpudWxsLCJJc0NoYW5nZWQiOmZhbHNlLCJJc05ldyI6ZmFsc2V9LHsiJGlkIjoiMjYzIiwiR3JvdXBOYW1lIjpudWxsLCJTdGFydERhdGUiOiIyMDE4LTExLTA5VDIzOjU5OjAwWiIsIkVuZERhdGUiOiIyMDE5LTExLTIyVDIzOjU5OjAwWiIsIlBlcmNlbnRhZ2VDb21wbGV0ZSI6bnVsbCwiU3R5bGUiOnsiJGlkIjoiMjY0IiwiU2hhcGUiOjQsIlNoYXBlVGhpY2tuZXNzIjoyLCJEdXJhdGlvbkZvcm1hdCI6MCwiSW5jbHVkZU5vbldvcmtpbmdEYXlzSW5EdXJhdGlvbiI6ZmFsc2UsIlBlcmNlbnRhZ2VDb21wbGV0ZVN0eWxlIjp7IiRpZCI6IjI2NSIsIkZvbnRTZXR0aW5ncyI6eyIkaWQiOiIyNjYiLCJGb250U2l6ZSI6MTAsIkZvbnROYW1lIjoiQ2FsaWJyaSIsIklzQm9sZCI6ZmFsc2UsIklzSXRhbGljIjpmYWxzZSwiSXNVbmRlcmxpbmVkIjpmYWxzZSwiUGFyZW50U3R5bGUiOm51bGx9LCJBdXRvU2l6ZSI6MCwiRm9yZWdyb3VuZCI6eyIkaWQiOiIyNjciLCJDb2xvciI6eyIkaWQiOiIyNj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NjkiLCJMaW5lQ29sb3IiOm51bGwsIkxpbmVXZWlnaHQiOjAuMCwiTGluZVR5cGUiOjAsIlBhcmVudFN0eWxlIjpudWxsfSwiUGFyZW50U3R5bGUiOm51bGx9LCJEdXJhdGlvblN0eWxlIjp7IiRpZCI6IjI3MCIsIkZvbnRTZXR0aW5ncyI6eyIkaWQiOiIyNzE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3MiIsIkxpbmVDb2xvciI6bnVsbCwiTGluZVdlaWdodCI6MC4wLCJMaW5lVHlwZSI6MCwiUGFyZW50U3R5bGUiOm51bGx9LCJQYXJlbnRTdHlsZSI6bnVsbH0sIkhvcml6b250YWxDb25uZWN0b3JTdHlsZSI6eyIkaWQiOiIyNzMiLCJMaW5lQ29sb3IiOnsiJHJlZiI6IjEwMSJ9LCJMaW5lV2VpZ2h0IjowLjAsIkxpbmVUeXBlIjowLCJQYXJlbnRTdHlsZSI6bnVsbH0sIlZlcnRpY2FsQ29ubmVjdG9yU3R5bGUiOnsiJGlkIjoiMjc0IiwiTGluZUNvbG9yIjp7IiRyZWYiOiIxMDQ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ZmFsc2UsIlBlcmNlbnRhZ2VDb21wbGV0ZVNoYXBlT3BhY2l0eSI6MzUsIlNoYXBlU3R5bGUiOnsiJGlkIjoiMjc1IiwiTWFyZ2luIjp7IiRyZWYiOiIxMDcifSwiUGFkZGluZyI6eyIkcmVmIjoiMTA4In0sIkJhY2tncm91bmQiOnsiJGlkIjoiMjc2IiwiQ29sb3IiOnsiJGlkIjoiMjc3IiwiQSI6MjU1LCJSIjozNiwiRyI6MTIzLCJCIjoxNjB9fSwiSXNWaXNpYmxlIjp0cnVlLCJXaWR0aCI6MC4wLCJIZWlnaHQiOjIyLjAsIkJvcmRlclN0eWxlIjp7IiRpZCI6IjI3OCIsIkxpbmVDb2xvciI6eyIkcmVmIjoiMTEyIn0sIkxpbmVXZWlnaHQiOjAuMCwiTGluZVR5cGUiOjAsIlBhcmVudFN0eWxlIjpudWxsfSwiUGFyZW50U3R5bGUiOm51bGx9LCJUaXRsZVN0eWxlIjp7IiRpZCI6IjI3OSIsIkZvbnRTZXR0aW5ncyI6eyIkaWQiOiIyODAiLCJGb250U2l6ZSI6MTIsIkZvbnROYW1lIjoiQXJpYWwgTmFycm93IiwiSXNCb2xkIjpmYWxzZSwiSXNJdGFsaWMiOmZhbHNlLCJJc1VuZGVybGluZWQiOmZhbHNlLCJQYXJlbnRTdHlsZSI6bnVsbH0sIkF1dG9TaXplIjowLCJGb3JlZ3JvdW5kIjp7IiRyZWYiOiIxMTYifSwiTWF4V2lkdGgiOjExNi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4MSIsIkxpbmVDb2xvciI6bnVsbCwiTGluZVdlaWdodCI6MC4wLCJMaW5lVHlwZSI6MCwiUGFyZW50U3R5bGUiOm51bGx9LCJQYXJlbnRTdHlsZSI6bnVsbH0sIkRhdGVTdHlsZSI6eyIkaWQiOiIyODIiLCJGb250U2V0dGluZ3MiOnsiJGlkIjoiMjgz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g0IiwiTGluZUNvbG9yIjpudWxsLCJMaW5lV2VpZ2h0IjowLjAsIkxpbmVUeXBlIjowLCJQYXJlbnRTdHlsZSI6bnVsbH0sIlBhcmVudFN0eWxlIjpudWxsfSwiRGF0ZUZvcm1hdCI6eyIkcmVmIjoiMTI4In0sIklzVmlzaWJsZSI6dHJ1ZSwiUGFyZW50U3R5bGUiOm51bGx9LCJJbmRleCI6NSwiU21hcnREdXJhdGlvbkFjdGl2YXRlZCI6ZmFsc2UsIkRhdGVGb3JtYXQiOnsiJHJlZiI6IjEyOCJ9LCJJZCI6IjA5NzhmYWE5LWVhYmQtNDQyNi05MzFlLTRlMDhlNmYwMTk3ZSIsIkltcG9ydElkIjpudWxsLCJUaXRsZSI6Ik1vZHVsZSA2OiBEZXRhaWxlZCBEZXNpZ24iLCJOb3RlIjpudWxsLCJIeXBlcmxpbmsiOm51bGwsIklzQ2hhbmdlZCI6ZmFsc2UsIklzTmV3IjpmYWxzZX0seyIkaWQiOiIyODUiLCJHcm91cE5hbWUiOm51bGwsIlN0YXJ0RGF0ZSI6IjIwMTktMDYtMDNUMjM6NTk6MDBaIiwiRW5kRGF0ZSI6IjIwMjItMTAtMTRUMjM6NTk6MDBaIiwiUGVyY2VudGFnZUNvbXBsZXRlIjpudWxsLCJTdHlsZSI6eyIkaWQiOiIyODYiLCJTaGFwZSI6NCwiU2hhcGVUaGlja25lc3MiOjIsIkR1cmF0aW9uRm9ybWF0IjowLCJJbmNsdWRlTm9uV29ya2luZ0RheXNJbkR1cmF0aW9uIjpmYWxzZSwiUGVyY2VudGFnZUNvbXBsZXRlU3R5bGUiOnsiJGlkIjoiMjg3IiwiRm9udFNldHRpbmdzIjp7IiRpZCI6IjI4OCIsIkZvbnRTaXplIjoxMCwiRm9udE5hbWUiOiJDYWxpYnJpIiwiSXNCb2xkIjpmYWxzZSwiSXNJdGFsaWMiOmZhbHNlLCJJc1VuZGVybGluZWQiOmZhbHNlLCJQYXJlbnRTdHlsZSI6bnVsbH0sIkF1dG9TaXplIjowLCJGb3JlZ3JvdW5kIjp7IiRpZCI6IjI4OSIsIkNvbG9yIjp7IiRpZCI6IjI5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5MSIsIkxpbmVDb2xvciI6bnVsbCwiTGluZVdlaWdodCI6MC4wLCJMaW5lVHlwZSI6MCwiUGFyZW50U3R5bGUiOm51bGx9LCJQYXJlbnRTdHlsZSI6bnVsbH0sIkR1cmF0aW9uU3R5bGUiOnsiJGlkIjoiMjkyIiwiRm9udFNldHRpbmdzIjp7IiRpZCI6IjI5My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k0IiwiTGluZUNvbG9yIjpudWxsLCJMaW5lV2VpZ2h0IjowLjAsIkxpbmVUeXBlIjowLCJQYXJlbnRTdHlsZSI6bnVsbH0sIlBhcmVudFN0eWxlIjpudWxsfSwiSG9yaXpvbnRhbENvbm5lY3RvclN0eWxlIjp7IiRpZCI6IjI5NSIsIkxpbmVDb2xvciI6eyIkcmVmIjoiMTAxIn0sIkxpbmVXZWlnaHQiOjAuMCwiTGluZVR5cGUiOjAsIlBhcmVudFN0eWxlIjpudWxsfSwiVmVydGljYWxDb25uZWN0b3JTdHlsZSI6eyIkaWQiOiIyOTYiLCJMaW5lQ29sb3IiOnsiJHJlZiI6IjEwNC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NSwiSXNCZWxvd1RpbWViYW5kIjpmYWxzZSwiUGVyY2VudGFnZUNvbXBsZXRlU2hhcGVPcGFjaXR5IjozNSwiU2hhcGVTdHlsZSI6eyIkaWQiOiIyOTciLCJNYXJnaW4iOnsiJHJlZiI6IjEwNyJ9LCJQYWRkaW5nIjp7IiRyZWYiOiIxMDgifSwiQmFja2dyb3VuZCI6eyIkaWQiOiIyOTgiLCJDb2xvciI6eyIkaWQiOiIyOTkiLCJBIjoyNTUsIlIiOjM2LCJHIjoxMjMsIkIiOjE2MH19LCJJc1Zpc2libGUiOnRydWUsIldpZHRoIjowLjAsIkhlaWdodCI6MjIuMCwiQm9yZGVyU3R5bGUiOnsiJGlkIjoiMzAwIiwiTGluZUNvbG9yIjp7IiRyZWYiOiIxMTIifSwiTGluZVdlaWdodCI6MC4wLCJMaW5lVHlwZSI6MCwiUGFyZW50U3R5bGUiOm51bGx9LCJQYXJlbnRTdHlsZSI6bnVsbH0sIlRpdGxlU3R5bGUiOnsiJGlkIjoiMzAxIiwiRm9udFNldHRpbmdzIjp7IiRpZCI6IjMwMiIsIkZvbnRTaXplIjoxMiwiRm9udE5hbWUiOiJBcmlhbCBOYXJyb3ciLCJJc0JvbGQiOmZhbHNlLCJJc0l0YWxpYyI6ZmFsc2UsIklzVW5kZXJsaW5lZCI6ZmFsc2UsIlBhcmVudFN0eWxlIjpudWxsfSwiQXV0b1NpemUiOjAsIkZvcmVncm91bmQiOnsiJHJlZiI6IjExNiJ9LCJNYXhXaWR0aCI6MTAyLjAsIk1heEhlaWdodCI6IkluZmluaXR5IiwiU21hcnRGb3JlZ3JvdW5kSXNBY3RpdmUiOmZhbHNlLCJIb3Jpem9udGFsQWxpZ25tZW50IjowLCJWZXJ0aWNhbEFsaWdubWVudCI6MCwiU21hcnRGb3JlZ3JvdW5kIjpudWxsLCJCYWNrZ3JvdW5kRmlsbFR5cGUiOjAsIk1hcmdpbiI6eyIkcmVmIjoiMTE4In0sIlBhZGRpbmciOnsiJHJlZiI6IjExOSJ9LCJCYWNrZ3JvdW5kIjp7IiRyZWYiOiIxMjAifSwiSXNWaXNpYmxlIjp0cnVlLCJXaWR0aCI6MC4wLCJIZWlnaHQiOjAuMCwiQm9yZGVyU3R5bGUiOnsiJGlkIjoiMzAzIiwiTGluZUNvbG9yIjpudWxsLCJMaW5lV2VpZ2h0IjowLjAsIkxpbmVUeXBlIjowLCJQYXJlbnRTdHlsZSI6bnVsbH0sIlBhcmVudFN0eWxlIjpudWxsfSwiRGF0ZVN0eWxlIjp7IiRpZCI6IjMwNCIsIkZvbnRTZXR0aW5ncyI6eyIkaWQiOiIzMDUiLCJGb250U2l6ZSI6MTAsIkZvbnROYW1lIjoiQ2FsaWJyaSIsIklzQm9sZCI6ZmFsc2UsIklzSXRhbGljIjpmYWxzZSwiSXNVbmRlcmxpbmVkIjpmYWxzZSwiUGFyZW50U3R5bGUiOm51bGx9LCJBdXRvU2l6ZSI6MCwiRm9yZWdyb3VuZCI6eyIkcmVmIjoiMTIzIn0sIk1heFdpZHRoIjoyMDAuMCwiTWF4SGVpZ2h0IjoiSW5maW5pdHkiLCJTbWFydEZvcmVncm91bmRJc0FjdGl2ZSI6ZmFsc2UsIkhvcml6b250YWxBbGlnbm1lbnQiOjAsIlZlcnRpY2FsQWxpZ25tZW50IjowLCJTbWFydEZvcmVncm91bmQiOm51bGwsIkJhY2tncm91bmRGaWxsVHlwZSI6MCwiTWFyZ2luIjp7IiRyZWYiOiIxMjUifSwiUGFkZGluZyI6eyIkcmVmIjoiMTI2In0sIkJhY2tncm91bmQiOnsiJHJlZiI6IjEyNyJ9LCJJc1Zpc2libGUiOnRydWUsIldpZHRoIjowLjAsIkhlaWdodCI6MC4wLCJCb3JkZXJTdHlsZSI6eyIkaWQiOiIzMDYiLCJMaW5lQ29sb3IiOm51bGwsIkxpbmVXZWlnaHQiOjAuMCwiTGluZVR5cGUiOjAsIlBhcmVudFN0eWxlIjpudWxsfSwiUGFyZW50U3R5bGUiOm51bGx9LCJEYXRlRm9ybWF0Ijp7IiRyZWYiOiIxMjgifSwiSXNWaXNpYmxlIjp0cnVlLCJQYXJlbnRTdHlsZSI6bnVsbH0sIkluZGV4Ijo2LCJTbWFydER1cmF0aW9uQWN0aXZhdGVkIjpmYWxzZSwiRGF0ZUZvcm1hdCI6eyIkcmVmIjoiMTI4In0sIklkIjoiZjFhOGU2MzQtYzcxOC00NWIzLTgwYWUtYWEwZWNhYmQ1YzYxIiwiSW1wb3J0SWQiOm51bGwsIlRpdGxlIjoiTW9kdWxlIDc6IENvbnN0cnVjdGlvbiIsIk5vdGUiOm51bGwsIkh5cGVybGluayI6bnVsbCwiSXNDaGFuZ2VkIjpmYWxzZSwiSXNOZXciOmZhbHNlfSx7IiRpZCI6IjMwNyIsIkdyb3VwTmFtZSI6bnVsbCwiU3RhcnREYXRlIjoiMjAyMi0xMC0xNFQyMzo1OTowMFoiLCJFbmREYXRlIjoiMjAyMy0xMC0xNFQyMzo1OTowMFoiLCJQZXJjZW50YWdlQ29tcGxldGUiOm51bGwsIlN0eWxlIjp7IiRpZCI6IjMwOCIsIlNoYXBlIjo0LCJTaGFwZVRoaWNrbmVzcyI6MiwiRHVyYXRpb25Gb3JtYXQiOjAsIkluY2x1ZGVOb25Xb3JraW5nRGF5c0luRHVyYXRpb24iOmZhbHNlLCJQZXJjZW50YWdlQ29tcGxldGVTdHlsZSI6eyIkaWQiOiIzMDkiLCJGb250U2V0dGluZ3MiOnsiJGlkIjoiMzEwIiwiRm9udFNpemUiOjEwLCJGb250TmFtZSI6IkNhbGlicmkiLCJJc0JvbGQiOmZhbHNlLCJJc0l0YWxpYyI6ZmFsc2UsIklzVW5kZXJsaW5lZCI6ZmFsc2UsIlBhcmVudFN0eWxlIjpudWxsfSwiQXV0b1NpemUiOjAsIkZvcmVncm91bmQiOnsiJGlkIjoiMzExIiwiQ29sb3IiOnsiJGlkIjoiMzE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zEzIiwiTGluZUNvbG9yIjpudWxsLCJMaW5lV2VpZ2h0IjowLjAsIkxpbmVUeXBlIjowLCJQYXJlbnRTdHlsZSI6bnVsbH0sIlBhcmVudFN0eWxlIjpudWxsfSwiRHVyYXRpb25TdHlsZSI6eyIkaWQiOiIzMTQiLCJGb250U2V0dGluZ3MiOnsiJGlkIjoiMzE1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zMTYiLCJMaW5lQ29sb3IiOm51bGwsIkxpbmVXZWlnaHQiOjAuMCwiTGluZVR5cGUiOjAsIlBhcmVudFN0eWxlIjpudWxsfSwiUGFyZW50U3R5bGUiOm51bGx9LCJIb3Jpem9udGFsQ29ubmVjdG9yU3R5bGUiOnsiJGlkIjoiMzE3IiwiTGluZUNvbG9yIjp7IiRyZWYiOiIxMDEifSwiTGluZVdlaWdodCI6MC4wLCJMaW5lVHlwZSI6MCwiUGFyZW50U3R5bGUiOm51bGx9LCJWZXJ0aWNhbENvbm5lY3RvclN0eWxlIjp7IiRpZCI6IjMxOCIsIkxpbmVDb2xvciI6eyIkcmVmIjoiMTA0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mZhbHNlLCJQZXJjZW50YWdlQ29tcGxldGVTaGFwZU9wYWNpdHkiOjM1LCJTaGFwZVN0eWxlIjp7IiRpZCI6IjMxOSIsIk1hcmdpbiI6eyIkcmVmIjoiMTA3In0sIlBhZGRpbmciOnsiJHJlZiI6IjEwOCJ9LCJCYWNrZ3JvdW5kIjp7IiRpZCI6IjMyMCIsIkNvbG9yIjp7IiRpZCI6IjMyMSIsIkEiOjI1NSwiUiI6MzYsIkciOjEyMywiQiI6MTYwfX0sIklzVmlzaWJsZSI6dHJ1ZSwiV2lkdGgiOjAuMCwiSGVpZ2h0IjoyMi4wLCJCb3JkZXJTdHlsZSI6eyIkaWQiOiIzMjIiLCJMaW5lQ29sb3IiOnsiJHJlZiI6IjExMiJ9LCJMaW5lV2VpZ2h0IjowLjAsIkxpbmVUeXBlIjowLCJQYXJlbnRTdHlsZSI6bnVsbH0sIlBhcmVudFN0eWxlIjpudWxsfSwiVGl0bGVTdHlsZSI6eyIkaWQiOiIzMjMiLCJGb250U2V0dGluZ3MiOnsiJGlkIjoiMzI0IiwiRm9udFNpemUiOjEyLCJGb250TmFtZSI6IkFyaWFsIE5hcnJvdyIsIklzQm9sZCI6ZmFsc2UsIklzSXRhbGljIjpmYWxzZSwiSXNVbmRlcmxpbmVkIjpmYWxzZSwiUGFyZW50U3R5bGUiOm51bGx9LCJBdXRvU2l6ZSI6MCwiRm9yZWdyb3VuZCI6eyIkcmVmIjoiMTE2In0sIk1heFdpZHRoIjo5MC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MyNSIsIkxpbmVDb2xvciI6bnVsbCwiTGluZVdlaWdodCI6MC4wLCJMaW5lVHlwZSI6MCwiUGFyZW50U3R5bGUiOm51bGx9LCJQYXJlbnRTdHlsZSI6bnVsbH0sIkRhdGVTdHlsZSI6eyIkaWQiOiIzMjYiLCJGb250U2V0dGluZ3MiOnsiJGlkIjoiMzI3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zI4IiwiTGluZUNvbG9yIjpudWxsLCJMaW5lV2VpZ2h0IjowLjAsIkxpbmVUeXBlIjowLCJQYXJlbnRTdHlsZSI6bnVsbH0sIlBhcmVudFN0eWxlIjpudWxsfSwiRGF0ZUZvcm1hdCI6eyIkcmVmIjoiMTI4In0sIklzVmlzaWJsZSI6dHJ1ZSwiUGFyZW50U3R5bGUiOm51bGx9LCJJbmRleCI6NywiU21hcnREdXJhdGlvbkFjdGl2YXRlZCI6ZmFsc2UsIkRhdGVGb3JtYXQiOnsiJHJlZiI6IjEyOCJ9LCJJZCI6ImFjOThlMGU4LTMwY2ItNDNlYS04YTFjLWM2N2EyMWY3ZGQzOSIsIkltcG9ydElkIjpudWxsLCJUaXRsZSI6Ik1vZHVsZSA4OiBDbG9zZSBPdXQiLCJOb3RlIjpudWxsLCJIeXBlcmxpbmsiOm51bGwsIklzQ2hhbmdlZCI6ZmFsc2UsIklzTmV3IjpmYWxzZX1dLCJNc1Byb2plY3RJdGVtc1RyZWUiOnsiJGlkIjoiMzI5IiwiUm9vdCI6eyJJbXBvcnRJZCI6bnVsbCwiSXNJbXBvcnRlZCI6ZmFsc2UsIkNoaWxkcmVuIjpbXX19LCJNZXRhZGF0YSI6eyIkaWQiOiIzMzAiLCJSZWNlbnRDb2xvcnNDb2xsZWN0aW9uIjoiW1wiI0ZGNUI5QkQ1XCIsXCIjRkY3MEFENDdcIixcIiNGRjFBQUE0MlwiLFwiI0ZGRUQ3RDMxXCIsXCIjRkZGRkMwMDBcIixcIiNGRkMzMkQyRVwiLFwiI0ZGNkYzMTk4XCIsXCIjRkZBNUE1QTVcIl0ifSwiU2V0dGluZ3MiOnsiJGlkIjoiMzMxIiwiSW1wYU9wdGlvbnMiOnsiJGlkIjoiMzMy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zMzMiLCJVc2VUaW1lIjpmYWxzZSwiV29ya0RheVN0YXJ0IjoiMDA6MDA6MDAiLCJXb3JrRGF5RW5kIjoiMjM6NTk6MDAifSwiTGFzdFVzZWRUZW1wbGF0ZUlkIjoiMjJkNTVmYzYtNGRmZS00NzhjLTg3MTAtOTliMTkwNTZkZTg2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CwiU3R5bGUiOnsiJGlkIjoiMyIsIlRpbWViYW5kU3R5bGUiOnsiJGlkIjoiNCIsIlNjYWxlTWFya2luZyI6MCwiU2hhcGUiOjMsIlNoYXBlU3R5bGUiOnsiJGlkIjoiNSIsIk1hcmdpbiI6eyIkaWQiOiI2IiwiVG9wIjowLCJMZWZ0IjoxMCwiUmlnaHQiOjEwLCJCb3R0b20iOjB9LCJQYWRkaW5nIjp7IiRpZCI6IjciLCJUb3AiOjMsIkxlZnQiOjAsIlJpZ2h0IjowLCJCb3R0b20iOjN9LCJCYWNrZ3JvdW5kIjp7IiRpZCI6IjgiLCJDb2xvciI6eyIkaWQiOiI5IiwiQSI6MjU1LCJSIjoyNDMsIkciOjI1NSwiQiI6MTg5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CwiRm9udE5hbWUiOiJBcmlhbCBOYXJyb3ciLCJJc0JvbGQiOnRydWUsIklzSXRhbGljIjpmYWxzZSwiSXNVbmRlcmxpbmVkIjpmYWxzZSwiUGFyZW50U3R5bGUiOm51bGx9LCJBdXRvU2l6ZSI6MCwiRm9yZWdyb3VuZCI6eyIkaWQiOiIxNSIsIkNvbG9yIjp7IiRpZCI6IjE2IiwiQSI6MjU1LCJSIjoyNTUsIkciOjIyLCJCIjo4NH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NCwiRm9udE5hbWUiOiJBcmlhbCBOYXJyb3ciLCJJc0JvbGQiOnRydWUsIklzSXRhbGljIjpmYWxzZSwiSXNVbmRlcmxpbmVkIjpmYWxzZSwiUGFyZW50U3R5bGUiOm51bGx9LCJBdXRvU2l6ZSI6MCwiRm9yZWdyb3VuZCI6eyIkaWQiOiIyMyIsIkNvbG9yIjp7IiRpZCI6IjI0IiwiQSI6MjU1LCJSIjoyNTUsIkciOjIyLCJCIjo4NH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XJpYWwgTmFycm93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jU1LCJSIjoyNTUsIkciOjI1NSwiQiI6MjU1fX0sIklzVmlzaWJsZSI6dHJ1ZSwiV2lkdGgiOjAuMCwiSGVpZ2h0IjowLjAsIkJvcmRlclN0eWxlIjpudWxsLCJQYXJlbnRTdHlsZSI6bnVsbH0sIlRvZGF5TWFya2VyU3R5bGUiOnsiJGlkIjoiMzciLCJNYXJnaW4iOnsiJGlkIjoiMzgiLCJUb3AiOjAsIkxlZnQiOjAsIlJpZ2h0IjowLCJCb3R0b20iOjB9LCJQYWRkaW5nIjp7IiRpZCI6IjM5IiwiVG9wIjowLCJMZWZ0IjowLCJSaWdodCI6MCwiQm90dG9tIjowfSwiQmFja2dyb3VuZCI6eyIkaWQiOiI0MCIsIkNvbG9yIjp7IiRpZCI6IjQxIiwiQSI6MjU1LCJSIjoyNTUsIkciOjAsIkIiOjB9fSwiSXNWaXNpYmxlIjp0cnVlLCJXaWR0aCI6MC4wLCJIZWlnaHQiOjAuMCwiQm9yZGVyU3R5bGUiOm51bGwsIlBhcmVudFN0eWxlIjpudWxsfSwiU2NhbGVTdHlsZSI6eyIkaWQiOiI0MiIsIlNob3dTZWdtZW50U2VwYXJhdG9ycyI6ZmFsc2UsIlNlZ21lbnRTZXBhcmF0b3JPcGFjaXR5IjozMCwiRm9udFNldHRpbmdzIjp7IiRpZCI6IjQzIiwiRm9udFNpemUiOjEyLCJGb250TmFtZSI6IkFyaWFsIE5hcnJvdyIsIklzQm9sZCI6ZmFsc2UsIklzSXRhbGljIjpmYWxzZSwiSXNVbmRlcmxpbmVkIjpmYWxzZSwiUGFyZW50U3R5bGUiOm51bGx9LCJBdXRvU2l6ZSI6MCwiRm9yZWdyb3VuZCI6eyIkaWQiOiI0NCIsIkNvbG9yIjp7IiRpZCI6IjQ1IiwiQSI6MjU1LCJSIjo3MiwiRyI6NzAsIkIiOjEwO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GlkIjoiNDkiLCJBIjo4OSwiUiI6MCwiRyI6MCwiQiI6MH19LCJJc1Zpc2libGUiOnRydWUsIldpZHRoIjowLjAsIkhlaWdodCI6MC4wLCJCb3JkZXJTdHlsZSI6bnVsbCwiUGFyZW50U3R5bGUiOm51bGx9LCJFbGFwc2VkVGltZUJhY2tncm91bmQiOnsiJGlkIjoiNTAiLCJDb2xvciI6eyIkaWQiOiI1MSIsIkEiOjc3LCJSIjozNiwiRyI6MTIzLCJCIjoxNjB9fSwiQXBwZW5kWWVhck9uWWVhckNoYW5nZSI6dHJ1ZSwiRWxhcHNlZFRpbWVGb3JtYXQiOjAsIlRvZGF5TWFya2VyUG9zaXRpb24iOjAsIlF1aWNrUG9zaXRpb24iOjIsIkFic29sdXRlUG9zaXRpb24iOjQwNS4wLCJNYXJnaW4iOnsiJGlkIjoiNTIiLCJUb3AiOjAsIkxlZnQiOjEwLCJSaWdodCI6MTAsIkJvdHRvbSI6MH0sIlBhZGRpbmciOnsiJGlkIjoiNTMiLCJUb3AiOjAsIkxlZnQiOjAsIlJpZ2h0IjowLCJCb3R0b20iOjB9LCJCYWNrZ3JvdW5kIjp7IiRpZCI6IjU0IiwiQ29sb3IiOnsiJGlkIjoiNTUiLCJBIjoyNTUsIlIiOjY4LCJHIjo4NCwiQiI6MTA2fX0sIklzVmlzaWJsZSI6dHJ1ZSwiV2lkdGgiOjAuMCwiSGVpZ2h0IjowLjAsIkJvcmRlclN0eWxlIjpudWxsLCJQYXJlbnRTdHlsZSI6bnVsbH0sIkRlZmF1bHRNaWxlc3RvbmVTdHlsZSI6eyIkaWQiOiI1NiIsIlNoYXBlIjo3LCJDb25uZWN0b3JNYXJnaW4iOnsiJGlkIjoiNTciLCJUb3AiOjAsIkxlZnQiOjIsIlJpZ2h0IjoyLCJCb3R0b20iOjB9LCJDb25uZWN0b3JTdHlsZSI6eyIkaWQiOiI1OCIsIkxpbmVDb2xvciI6eyIkaWQiOiI1OSIsIiR0eXBlIjoiTkxSRS5Db21tb24uRG9tLlNvbGlkQ29sb3JCcnVzaCwgTkxSRS5Db21tb24iLCJDb2xvciI6eyIkaWQiOiI2MCIsIkEiOjEyNywiUiI6NzksIkciOjEyOSwiQiI6MTg5fX0sIkxpbmVXZWlnaHQiOjEuMCwiTGluZVR5cGUiOjAsIlBhcmVudFN0eWxlIjpudWxsfSwiSXNCZWxvd1RpbWViYW5kIjpmYWxzZSwiSGlkZURhdGUiOmZhbHNlLCJTaGFwZVNpemUiOjE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wLCJHIjoxMTQsIkIiOjE4OH19LCJJc1Zpc2libGUiOnRydWUsIldpZHRoIjoxOC4wLCJIZWlnaHQiOjIw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AsIkZvbnROYW1lIjoiQ2FsaWJyaSIsIklzQm9sZCI6ZmFsc2UsIklzSXRhbGljIjpmYWxzZSwiSXNVbmRlcmxpbmVkIjpmYWxzZSwiUGFyZW50U3R5bGUiOm51bGx9LCJBdXRvU2l6ZSI6MCwiRm9yZWdyb3VuZCI6eyIkaWQiOiI3MiIsIkNvbG9yIjp7IiRpZCI6Ijc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CwiRm9udE5hbWUiOiJBcmlhbCBOYXJyb3ciLCJJc0JvbGQiOmZhbHNlLCJJc0l0YWxpYyI6ZmFsc2UsIklzVW5kZXJsaW5lZCI6ZmFsc2UsIlBhcmVudFN0eWxlIjpudWxsfSwiQXV0b1NpemUiOjAsIkZvcmVncm91bmQiOnsiJGlkIjoiNzkiLCJDb2xvciI6eyIkaWQiOiI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iLCJUb3AiOjAsIkxlZnQiOjAsIlJpZ2h0IjowLCJCb3R0b20iOjB9LCJQYWRkaW5nIjp7IiRpZCI6IjgyIiwiVG9wIjowLCJMZWZ0IjowLCJSaWdodCI6MCwiQm90dG9tIjowfSwiQmFja2dyb3VuZCI6eyIkaWQiOiI4MyIsIkNvbG9yIjp7IiRyZWYiOiI0OSJ9fSwiSXNWaXNpYmxlIjpmYWxzZSwiV2lkdGgiOjAuMCwiSGVpZ2h0IjowLjAsIkJvcmRlclN0eWxlIjpudWxsLCJQYXJlbnRTdHlsZSI6bnVsbH0sIkRhdGVGb3JtYXQiOnsiJGlkIjoi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1IiwiU2hhcGUiOjIsIlNoYXBlVGhpY2tuZXNzIjoy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AiLCJUb3AiOjAsIkxlZnQiOjAsIlJpZ2h0IjowLCJCb3R0b20iOjB9LCJQYWRkaW5nIjp7IiRpZCI6IjkxIiwiVG9wIjowLCJMZWZ0IjowLCJSaWdodCI6MCwiQm90dG9tIjowfSwiQmFja2dyb3VuZCI6eyIkaWQiOiI5MiIsIkNvbG9yIjp7IiRyZWYiOiI0OSJ9fSwiSXNWaXNpYmxlIjp0cnVlLCJXaWR0aCI6MC4wLCJIZWlnaHQiOjAuMCwiQm9yZGVyU3R5bGUiOm51bGwsIlBhcmVudFN0eWxlIjpudWxsfSwiRHVyYXRpb25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0OS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A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TAsIklzQmVsb3dUaW1lYmFuZCI6ZmFsc2UsIlBlcmNlbnRhZ2VDb21wbGV0ZVNoYXBlT3BhY2l0eSI6MzUsIlNoYXBlU3R5bGUiOnsiJGlkIjoiMTA2IiwiTWFyZ2luIjp7IiRpZCI6IjEwNyIsIlRvcCI6MCwiTGVmdCI6NCwiUmlnaHQiOjQsIkJvdHRvbSI6MH0sIlBhZGRpbmciOnsiJGlkIjoiMTA4IiwiVG9wIjowLCJMZWZ0IjowLCJSaWdodCI6MCwiQm90dG9tIjowfSwiQmFja2dyb3VuZCI6eyIkaWQiOiIxMDkiLCJDb2xvciI6eyIkaWQiOiIxMTAiLCJBIjoyNTUsIlIiOjM2LCJHIjoxMjMsIkIiOjE2MH19LCJJc1Zpc2libGUiOnRydWUsIldpZHRoIjowLjAsIkhlaWdodCI6MjIuMCwiQm9yZGVyU3R5bGUiOnsiJGlkIjoiMTExIiwiTGluZUNvbG9yIjp7IiRpZCI6IjExMiIsIiR0eXBlIjoiTkxSRS5Db21tb24uRG9tLlNvbGlkQ29sb3JCcnVzaCwgTkxSRS5Db21tb24iLCJDb2xvciI6eyIkaWQiOiIxMTMiLCJBIjoyNTUsIlIiOjcyLCJHIjo3MCwiQiI6MTA5fX0sIkxpbmVXZWlnaHQiOjAuMCwiTGluZVR5cGUiOjAsIlBhcmVudFN0eWxlIjpudWxsfSwiUGFyZW50U3R5bGUiOm51bGx9LCJUaXRsZVN0eWxlIjp7IiRpZCI6IjExNCIsIkZvbnRTZXR0aW5ncyI6eyIkaWQiOiIxMTUiLCJGb250U2l6ZSI6MTIsIkZvbnROYW1lIjoiQXJpYWwgTmFycm93IiwiSXNCb2xkIjpmYWxzZSwiSXNJdGFsaWMiOmZhbHNlLCJJc1VuZGVybGluZWQiOmZhbHNlLCJQYXJlbnRTdHlsZSI6bnVsbH0sIkF1dG9TaXplIjowLCJGb3JlZ3JvdW5kIjp7IiRpZCI6IjExNiIsIkNvbG9yIjp7IiRpZCI6IjExN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giLCJUb3AiOjAsIkxlZnQiOjAsIlJpZ2h0IjowLCJCb3R0b20iOjB9LCJQYWRkaW5nIjp7IiRpZCI6IjExOSIsIlRvcCI6MCwiTGVmdCI6MCwiUmlnaHQiOjAsIkJvdHRvbSI6MH0sIkJhY2tncm91bmQiOnsiJGlkIjoiMTIwIiwiQ29sb3IiOnsiJHJlZiI6IjQ5In19LCJJc1Zpc2libGUiOnRydWUsIldpZHRoIjowLjAsIkhlaWdodCI6MC4wLCJCb3JkZXJTdHlsZSI6bnVsbCwiUGFyZW50U3R5bGUiOm51bGx9LCJEYXRlU3R5bGUiOnsiJGlkIjoiMTIxIiwiRm9udFNldHRpbmdzIjp7IiRpZCI6IjEyMiIsIkZvbnRTaXplIjoxMCwiRm9udE5hbWUiOiJDYWxpYnJpIiwiSXNCb2xkIjpmYWxzZSwiSXNJdGFsaWMiOmZhbHNlLCJJc1VuZGVybGluZWQiOmZhbHNlLCJQYXJlbnRTdHlsZSI6bnVsbH0sIkF1dG9TaXplIjowLCJGb3JlZ3JvdW5kIjp7IiRpZCI6IjEyMyIsIkNvbG9yIjp7IiRpZCI6IjEy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jUiLCJUb3AiOjAsIkxlZnQiOjAsIlJpZ2h0IjowLCJCb3R0b20iOjB9LCJQYWRkaW5nIjp7IiRpZCI6IjEyNiIsIlRvcCI6MCwiTGVmdCI6MCwiUmlnaHQiOjAsIkJvdHRvbSI6MH0sIkJhY2tncm91bmQiOnsiJGlkIjoiMTI3IiwiQ29sb3IiOnsiJHJlZiI6IjQ5In19LCJJc1Zpc2libGUiOnRydWUsIldpZHRoIjowLjAsIkhlaWdodCI6MC4wLCJCb3JkZXJTdHlsZSI6bnVsbCwiUGFyZW50U3R5bGUiOm51bGx9LCJEYXRlRm9ybWF0Ijp7IiRpZCI6IjE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dHJ1ZX0sIlNjYWxlIjp7IiRpZCI6IjEzMCIsIlN0YXJ0RGF0ZSI6IjIwMTYtMTItMjFUMjM6NTk6MDAiLCJFbmREYXRlIjoiMjAyMy0xMC0xNFQyMzo1OTowMCIsIkZvcm1hdCI6Ik1NTSIsIlR5cGUiOjIsIkF1dG9EYXRlUmFuZ2UiOnRydWUsIldvcmtpbmdEYXlzIjozMSwiVG9kYXlNYXJrZXJUZXh0IjoiVG9kYXkiLCJBdXRvU2NhbGVUeXBlIjpmYWxzZX0sIk1pbGVzdG9uZXMiOlt7IiRpZCI6IjEzMSIsIkRhdGUiOiIyMDE4LTExLTEzVDIzOjU5OjAwIiwiU3R5bGUiOnsiJGlkIjoiMTMyIiwiU2hhcGUiOjcsIkNvbm5lY3Rvck1hcmdpbiI6eyIkcmVmIjoiNTcifSwiQ29ubmVjdG9yU3R5bGUiOnsiJGlkIjoiMTMzIiwiTGluZUNvbG9yIjp7IiRyZWYiOiI1OSJ9LCJMaW5lV2VpZ2h0IjoxLjAsIkxpbmVUeXBlIjowLCJQYXJlbnRTdHlsZSI6bnVsbH0sIklzQmVsb3dUaW1lYmFuZCI6ZmFsc2UsIkhpZGVEYXRlIjpmYWxzZSwiU2hhcGVTaXplIjoxLCJTcGFjaW5nIjoyLjAsIlBhZGRpbmciOnsiJHJlZiI6IjYxIn0sIlNoYXBlU3R5bGUiOnsiJGlkIjoiMTM0IiwiTWFyZ2luIjp7IiRyZWYiOiI2MyJ9LCJQYWRkaW5nIjp7IiRyZWYiOiI2NCJ9LCJCYWNrZ3JvdW5kIjp7IiRpZCI6IjEzNSIsIkNvbG9yIjp7IiRpZCI6IjEzNiIsIkEiOjI1NSwiUiI6NjEsIkciOjEzMiwiQiI6MTY4fX0sIklzVmlzaWJsZSI6dHJ1ZSwiV2lkdGgiOjE4LjAsIkhlaWdodCI6MjAuMCwiQm9yZGVyU3R5bGUiOnsiJGlkIjoiMTM3IiwiTGluZUNvbG9yIjp7IiRyZWYiOiI2OCJ9LCJMaW5lV2VpZ2h0IjowLjAsIkxpbmVUeXBlIjowLCJQYXJlbnRTdHlsZSI6bnVsbH0sIlBhcmVudFN0eWxlIjpudWxsfSwiVGl0bGVTdHlsZSI6eyIkaWQiOiIxMzgiLCJGb250U2V0dGluZ3MiOnsiJGlkIjoiMTM5IiwiRm9udFNpemUiOjEw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DAiLCJMaW5lQ29sb3IiOm51bGwsIkxpbmVXZWlnaHQiOjAuMCwiTGluZVR5cGUiOjAsIlBhcmVudFN0eWxlIjpudWxsfSwiUGFyZW50U3R5bGUiOm51bGx9LCJEYXRlU3R5bGUiOnsiJGlkIjoiMTQxIiwiRm9udFNldHRpbmdzIjp7IiRpZCI6IjE0Mi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QzIiwiTGluZUNvbG9yIjpudWxsLCJMaW5lV2VpZ2h0IjowLjAsIkxpbmVUeXBlIjowLCJQYXJlbnRTdHlsZSI6bnVsbH0sIlBhcmVudFN0eWxlIjpudWxsfSwiRGF0ZUZvcm1hdCI6eyIkaWQiOiIx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YsIlBlcmNlbnRhZ2VDb21wbGV0ZSI6bnVsbCwiUG9zaXRpb24iOnsiUmF0aW8iOjAuMTQ1ODk1MDQ2NjU3OTg2MTEsIklzQ3VzdG9tIjpmYWxzZX0sIkRhdGVGb3JtYXQiOnsiJHJlZiI6IjE0NCJ9LCJJZCI6ImYyODk0YmY2LTI0Y2EtNDllZi04ZWJiLTY5ZmJlMmQ3ZDUzYSIsIkltcG9ydElkIjpudWxsLCJUaXRsZSI6IkRlc2lnbiBEZXZlbG9wbWVudCIsIk5vdGUiOm51bGwsIkh5cGVybGluayI6bnVsbCwiSXNDaGFuZ2VkIjpmYWxzZSwiSXNOZXciOmZhbHNlfSx7IiRpZCI6IjE0NSIsIkRhdGUiOiIyMDE5LTAxLTE4VDIzOjU5OjAwIiwiU3R5bGUiOnsiJGlkIjoiMTQ2IiwiU2hhcGUiOjE5LCJDb25uZWN0b3JNYXJnaW4iOnsiJHJlZiI6IjU3In0sIkNvbm5lY3RvclN0eWxlIjp7IiRpZCI6IjE0NyIsIkxpbmVDb2xvciI6eyIkcmVmIjoiNTkifSwiTGluZVdlaWdodCI6MS4wLCJMaW5lVHlwZSI6MCwiUGFyZW50U3R5bGUiOm51bGx9LCJJc0JlbG93VGltZWJhbmQiOmZhbHNlLCJIaWRlRGF0ZSI6ZmFsc2UsIlNoYXBlU2l6ZSI6MSwiU3BhY2luZyI6Mi4wLCJQYWRkaW5nIjp7IiRyZWYiOiI2MSJ9LCJTaGFwZVN0eWxlIjp7IiRpZCI6IjE0OCIsIk1hcmdpbiI6eyIkcmVmIjoiNjMifSwiUGFkZGluZyI6eyIkcmVmIjoiNjQifSwiQmFja2dyb3VuZCI6eyIkaWQiOiIxNDkiLCJDb2xvciI6eyIkaWQiOiIxNTAiLCJBIjoyNTUsIlIiOjI1NSwiRyI6MjIsIkIiOjg0fX0sIklzVmlzaWJsZSI6dHJ1ZSwiV2lkdGgiOjE4LjAsIkhlaWdodCI6MjAuMCwiQm9yZGVyU3R5bGUiOnsiJGlkIjoiMTUxIiwiTGluZUNvbG9yIjp7IiRyZWYiOiI2OCJ9LCJMaW5lV2VpZ2h0IjowLjAsIkxpbmVUeXBlIjowLCJQYXJlbnRTdHlsZSI6bnVsbH0sIlBhcmVudFN0eWxlIjpudWxsfSwiVGl0bGVTdHlsZSI6eyIkaWQiOiIxNTIiLCJGb250U2V0dGluZ3MiOnsiJGlkIjoiMTUzIiwiRm9udFNpemUiOjEw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yZWYiOiI3NCJ9LCJQYWRkaW5nIjp7IiRyZWYiOiI3NSJ9LCJCYWNrZ3JvdW5kIjp7IiRyZWYiOiI3NiJ9LCJJc1Zpc2libGUiOnRydWUsIldpZHRoIjowLjAsIkhlaWdodCI6MC4wLCJCb3JkZXJTdHlsZSI6eyIkaWQiOiIxNTQiLCJMaW5lQ29sb3IiOm51bGwsIkxpbmVXZWlnaHQiOjAuMCwiTGluZVR5cGUiOjAsIlBhcmVudFN0eWxlIjpudWxsfSwiUGFyZW50U3R5bGUiOm51bGx9LCJEYXRlU3R5bGUiOnsiJGlkIjoiMTU1IiwiRm9udFNldHRpbmdzIjp7IiRpZCI6IjE1Ni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U3IiwiTGluZUNvbG9yIjpudWxsLCJMaW5lV2VpZ2h0IjowLjAsIkxpbmVUeXBlIjowLCJQYXJlbnRTdHlsZSI6bnVsbH0sIlBhcmVudFN0eWxlIjpudWxsfSwiRGF0ZUZvcm1hdCI6eyIkaWQiOiIx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ywiUGVyY2VudGFnZUNvbXBsZXRlIjpudWxsLCJQb3NpdGlvbiI6eyJSYXRpbyI6MC4xMzM2MjU1NDYyMDgxMzQ0MSwiSXNDdXN0b20iOmZhbHNlfSwiRGF0ZUZvcm1hdCI6eyIkcmVmIjoiMTU4In0sIklkIjoiOGFjM2MxZjctZTY2My00YzhlLTliZDAtY2YyMzMyYmM0MWYzIiwiSW1wb3J0SWQiOm51bGwsIlRpdGxlIjoiREQgRXN0aW1hdGluZyIsIk5vdGUiOm51bGwsIkh5cGVybGluayI6bnVsbCwiSXNDaGFuZ2VkIjpmYWxzZSwiSXNOZXciOmZhbHNlfSx7IiRpZCI6IjE1OSIsIkRhdGUiOiIyMDE5LTA0LTE1VDIzOjU5OjAwIiwiU3R5bGUiOnsiJGlkIjoiMTYwIiwiU2hhcGUiOjE5LCJDb25uZWN0b3JNYXJnaW4iOnsiJHJlZiI6IjU3In0sIkNvbm5lY3RvclN0eWxlIjp7IiRpZCI6IjE2MSIsIkxpbmVDb2xvciI6eyIkcmVmIjoiNTkifSwiTGluZVdlaWdodCI6MS4wLCJMaW5lVHlwZSI6MCwiUGFyZW50U3R5bGUiOm51bGx9LCJJc0JlbG93VGltZWJhbmQiOmZhbHNlLCJIaWRlRGF0ZSI6ZmFsc2UsIlNoYXBlU2l6ZSI6MSwiU3BhY2luZyI6Mi4wLCJQYWRkaW5nIjp7IiRyZWYiOiI2MSJ9LCJTaGFwZVN0eWxlIjp7IiRpZCI6IjE2MiIsIk1hcmdpbiI6eyIkcmVmIjoiNjMifSwiUGFkZGluZyI6eyIkcmVmIjoiNjQifSwiQmFja2dyb3VuZCI6eyIkaWQiOiIxNjMiLCJDb2xvciI6eyIkaWQiOiIxNjQiLCJBIjoyNTUsIlIiOjI1NSwiRyI6MjIsIkIiOjg0fX0sIklzVmlzaWJsZSI6dHJ1ZSwiV2lkdGgiOjE4LjAsIkhlaWdodCI6MjAuMCwiQm9yZGVyU3R5bGUiOnsiJGlkIjoiMTY1IiwiTGluZUNvbG9yIjp7IiRyZWYiOiI2OCJ9LCJMaW5lV2VpZ2h0IjowLjAsIkxpbmVUeXBlIjowLCJQYXJlbnRTdHlsZSI6bnVsbH0sIlBhcmVudFN0eWxlIjpudWxsfSwiVGl0bGVTdHlsZSI6eyIkaWQiOiIxNjYiLCJGb250U2V0dGluZ3MiOnsiJGlkIjoiMTY3IiwiRm9udFNpemUiOjEw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yZWYiOiI3NiJ9LCJJc1Zpc2libGUiOnRydWUsIldpZHRoIjowLjAsIkhlaWdodCI6MC4wLCJCb3JkZXJTdHlsZSI6eyIkaWQiOiIxNjgiLCJMaW5lQ29sb3IiOm51bGwsIkxpbmVXZWlnaHQiOjAuMCwiTGluZVR5cGUiOjAsIlBhcmVudFN0eWxlIjpudWxsfSwiUGFyZW50U3R5bGUiOm51bGx9LCJEYXRlU3R5bGUiOnsiJGlkIjoiMTY5IiwiRm9udFNldHRpbmdzIjp7IiRpZCI6IjE3MCIsIkZvbnRTaXplIjoxMCwiRm9udE5hbWUiOiJBcmlhbCBOYXJyb3ciLCJJc0JvbGQiOmZhbHN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yZWYiOiI4MSJ9LCJQYWRkaW5nIjp7IiRyZWYiOiI4MiJ9LCJCYWNrZ3JvdW5kIjp7IiRyZWYiOiI4MyJ9LCJJc1Zpc2libGUiOmZhbHNlLCJXaWR0aCI6MC4wLCJIZWlnaHQiOjAuMCwiQm9yZGVyU3R5bGUiOnsiJGlkIjoiMTcxIiwiTGluZUNvbG9yIjpudWxsLCJMaW5lV2VpZ2h0IjowLjAsIkxpbmVUeXBlIjowLCJQYXJlbnRTdHlsZSI6bnVsbH0sIlBhcmVudFN0eWxlIjpudWxsfSwiRGF0ZUZvcm1hdCI6eyIkcmVmIjoiODQifSwiSXNWaXNpYmxlIjp0cnVlLCJQYXJlbnRTdHlsZSI6bnVsbH0sIkluZGV4Ijo4LCJQZXJjZW50YWdlQ29tcGxldGUiOm51bGwsIlBvc2l0aW9uIjp7IlJhdGlvIjowLjAsIklzQ3VzdG9tIjpmYWxzZX0sIkRhdGVGb3JtYXQiOnsiJHJlZiI6Ijg0In0sIklkIjoiNzU2ZDk4NDQtM2YxMy00ZWVlLTgxYjYtNDM3NGU2ZjE4MTFlIiwiSW1wb3J0SWQiOm51bGwsIlRpdGxlIjoiNjAlIEVzdGltYXRpbmciLCJOb3RlIjpudWxsLCJIeXBlcmxpbmsiOm51bGwsIklzQ2hhbmdlZCI6ZmFsc2UsIklzTmV3IjpmYWxzZX0seyIkaWQiOiIxNzIiLCJEYXRlIjoiMjAxOS0wNi0yNFQyMzo1OTowMCIsIlN0eWxlIjp7IiRpZCI6IjE3MyIsIlNoYXBlIjoxOSwiQ29ubmVjdG9yTWFyZ2luIjp7IiRyZWYiOiI1NyJ9LCJDb25uZWN0b3JTdHlsZSI6eyIkaWQiOiIxNzQiLCJMaW5lQ29sb3IiOnsiJHJlZiI6IjU5In0sIkxpbmVXZWlnaHQiOjEuMCwiTGluZVR5cGUiOjAsIlBhcmVudFN0eWxlIjpudWxsfSwiSXNCZWxvd1RpbWViYW5kIjpmYWxzZSwiSGlkZURhdGUiOmZhbHNlLCJTaGFwZVNpemUiOjEsIlNwYWNpbmciOjIuMCwiUGFkZGluZyI6eyIkcmVmIjoiNjEifSwiU2hhcGVTdHlsZSI6eyIkaWQiOiIxNzUiLCJNYXJnaW4iOnsiJHJlZiI6IjYzIn0sIlBhZGRpbmciOnsiJHJlZiI6IjY0In0sIkJhY2tncm91bmQiOnsiJGlkIjoiMTc2IiwiQ29sb3IiOnsiJGlkIjoiMTc3IiwiQSI6MjU1LCJSIjoyNTUsIkciOjIyLCJCIjo4NH19LCJJc1Zpc2libGUiOnRydWUsIldpZHRoIjoxOC4wLCJIZWlnaHQiOjIwLjAsIkJvcmRlclN0eWxlIjp7IiRpZCI6IjE3OCIsIkxpbmVDb2xvciI6eyIkcmVmIjoiNjgifSwiTGluZVdlaWdodCI6MC4wLCJMaW5lVHlwZSI6MCwiUGFyZW50U3R5bGUiOm51bGx9LCJQYXJlbnRTdHlsZSI6bnVsbH0sIlRpdGxlU3R5bGUiOnsiJGlkIjoiMTc5IiwiRm9udFNldHRpbmdzIjp7IiRpZCI6IjE4MCIsIkZvbnRTaXplIjoxMC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cmVmIjoiNzYifSwiSXNWaXNpYmxlIjp0cnVlLCJXaWR0aCI6MC4wLCJIZWlnaHQiOjAuMCwiQm9yZGVyU3R5bGUiOnsiJGlkIjoiMTgxIiwiTGluZUNvbG9yIjpudWxsLCJMaW5lV2VpZ2h0IjowLjAsIkxpbmVUeXBlIjowLCJQYXJlbnRTdHlsZSI6bnVsbH0sIlBhcmVudFN0eWxlIjpudWxsfSwiRGF0ZVN0eWxlIjp7IiRpZCI6IjE4MiIsIkZvbnRTZXR0aW5ncyI6eyIkaWQiOiIxODMiLCJGb250U2l6ZSI6MTAsIkZvbnROYW1lIjoiQXJpYWwgTmFycm93IiwiSXNCb2xkIjpmYWxz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cmVmIjoiODEifSwiUGFkZGluZyI6eyIkcmVmIjoiODIifSwiQmFja2dyb3VuZCI6eyIkcmVmIjoiODMifSwiSXNWaXNpYmxlIjpmYWxzZSwiV2lkdGgiOjAuMCwiSGVpZ2h0IjowLjAsIkJvcmRlclN0eWxlIjp7IiRpZCI6IjE4NCIsIkxpbmVDb2xvciI6bnVsbCwiTGluZVdlaWdodCI6MC4wLCJMaW5lVHlwZSI6MCwiUGFyZW50U3R5bGUiOm51bGx9LCJQYXJlbnRTdHlsZSI6bnVsbH0sIkRhdGVGb3JtYXQiOnsiJHJlZiI6Ijg0In0sIklzVmlzaWJsZSI6dHJ1ZSwiUGFyZW50U3R5bGUiOm51bGx9LCJJbmRleCI6OSwiUGVyY2VudGFnZUNvbXBsZXRlIjpudWxsLCJQb3NpdGlvbiI6eyJSYXRpbyI6MC4wLCJJc0N1c3RvbSI6ZmFsc2V9LCJEYXRlRm9ybWF0Ijp7IiRyZWYiOiI4NCJ9LCJJZCI6IjhlNzM2YzE4LWU4ZDktNDAxNi04YzM1LTgwMWVmOGM1ZDhhMyIsIkltcG9ydElkIjpudWxsLCJUaXRsZSI6IjkwJSBFc3RpbWF0aW5nIiwiTm90ZSI6bnVsbCwiSHlwZXJsaW5rIjpudWxsLCJJc0NoYW5nZWQiOmZhbHNlLCJJc05ldyI6ZmFsc2V9LHsiJGlkIjoiMTg1IiwiRGF0ZSI6IjIwMTktMDctMjdUMjM6NTk6MDBaIiwiU3R5bGUiOnsiJGlkIjoiMTg2IiwiU2hhcGUiOjcsIkNvbm5lY3Rvck1hcmdpbiI6eyIkcmVmIjoiNTcifSwiQ29ubmVjdG9yU3R5bGUiOnsiJGlkIjoiMTg3IiwiTGluZUNvbG9yIjp7IiRyZWYiOiI1OSJ9LCJMaW5lV2VpZ2h0IjoxLjAsIkxpbmVUeXBlIjowLCJQYXJlbnRTdHlsZSI6bnVsbH0sIklzQmVsb3dUaW1lYmFuZCI6ZmFsc2UsIkhpZGVEYXRlIjpmYWxzZSwiU2hhcGVTaXplIjoxLCJTcGFjaW5nIjoyLjAsIlBhZGRpbmciOnsiJHJlZiI6IjYxIn0sIlNoYXBlU3R5bGUiOnsiJGlkIjoiMTg4IiwiTWFyZ2luIjp7IiRyZWYiOiI2MyJ9LCJQYWRkaW5nIjp7IiRyZWYiOiI2NCJ9LCJCYWNrZ3JvdW5kIjp7IiRpZCI6IjE4OSIsIkNvbG9yIjp7IiRpZCI6IjE5MCIsIkEiOjI1NSwiUiI6NzAsIkciOjIwNSwiQiI6MjA3fX0sIklzVmlzaWJsZSI6dHJ1ZSwiV2lkdGgiOjE4LjAsIkhlaWdodCI6MjAuMCwiQm9yZGVyU3R5bGUiOnsiJGlkIjoiMTkxIiwiTGluZUNvbG9yIjp7IiRyZWYiOiI2OCJ9LCJMaW5lV2VpZ2h0IjowLjAsIkxpbmVUeXBlIjowLCJQYXJlbnRTdHlsZSI6bnVsbH0sIlBhcmVudFN0eWxlIjpudWxsfSwiVGl0bGVTdHlsZSI6eyIkaWQiOiIxOTIiLCJGb250U2V0dGluZ3MiOnsiJGlkIjoiMTkzIiwiRm9udFNpemUiOjEwLCJGb250TmFtZSI6IkNhbGlicmkiLCJJc0JvbGQiOmZhbHNlLCJJc0l0YWxpYyI6ZmFsc2UsIklzVW5kZXJsaW5lZCI6ZmFsc2UsIlBhcmVudFN0eWxlIjpudWxsfSwiQXV0b1NpemUiOjAsIkZvcmVncm91bmQiOnsiJHJlZiI6IjcyIn0sIk1heFdpZHRoIjo3Mi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HJlZiI6Ijc2In0sIklzVmlzaWJsZSI6dHJ1ZSwiV2lkdGgiOjAuMCwiSGVpZ2h0IjowLjAsIkJvcmRlclN0eWxlIjp7IiRpZCI6IjE5NCIsIkxpbmVDb2xvciI6bnVsbCwiTGluZVdlaWdodCI6MC4wLCJMaW5lVHlwZSI6MCwiUGFyZW50U3R5bGUiOm51bGx9LCJQYXJlbnRTdHlsZSI6bnVsbH0sIkRhdGVTdHlsZSI6eyIkaWQiOiIxOTUiLCJGb250U2V0dGluZ3MiOnsiJGlkIjoiMTk2IiwiRm9udFNpemUiOjEwLCJGb250TmFtZSI6IkFyaWFsIE5hcnJvdyIsIklzQm9sZCI6ZmFsc2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HJlZiI6IjgxIn0sIlBhZGRpbmciOnsiJHJlZiI6IjgyIn0sIkJhY2tncm91bmQiOnsiJHJlZiI6IjgzIn0sIklzVmlzaWJsZSI6ZmFsc2UsIldpZHRoIjowLjAsIkhlaWdodCI6MC4wLCJCb3JkZXJTdHlsZSI6eyIkaWQiOiIxOTciLCJMaW5lQ29sb3IiOm51bGwsIkxpbmVXZWlnaHQiOjAuMCwiTGluZVR5cGUiOjAsIlBhcmVudFN0eWxlIjpudWxsfSwiUGFyZW50U3R5bGUiOm51bGx9LCJEYXRlRm9ybWF0Ijp7IiRpZCI6IjE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TEsIlBlcmNlbnRhZ2VDb21wbGV0ZSI6bnVsbCwiUG9zaXRpb24iOnsiUmF0aW8iOjAuMjY0MjI4MzY4Njg4NTEyNzQsIklzQ3VzdG9tIjpmYWxzZX0sIkRhdGVGb3JtYXQiOnsiJHJlZiI6IjE5OCJ9LCJJZCI6ImJkM2I0ZTZhLWE3N2ItNGQwZi1hNDNlLTkxMzdiMDExZjhiMSIsIkltcG9ydElkIjpudWxsLCJUaXRsZSI6Ik1TQkEgUHJvamVjdFxyU2NvcGUgJiBCdWRnZXRcckNvbmYuIiwiTm90ZSI6bnVsbCwiSHlwZXJsaW5rIjpudWxsLCJJc0NoYW5nZWQiOmZhbHNlLCJJc05ldyI6ZmFsc2V9XSwiVGFza3MiOlt7IiRpZCI6IjE5OSIsIkdyb3VwTmFtZSI6bnVsbCwiU3RhcnREYXRlIjoiMjAxOC0xMS0xM1QyMzo1OTowMFoiLCJFbmREYXRlIjoiMjAxOS0wMS0wMVQyMzo1OTowMFoiLCJQZXJjZW50YWdlQ29tcGxldGUiOm51bGwsIlN0eWxlIjp7IiRpZCI6IjIwMCIsIlNoYXBlIjoxLCJTaGFwZVRoaWNrbmVzcyI6MiwiRHVyYXRpb25Gb3JtYXQiOjAsIkluY2x1ZGVOb25Xb3JraW5nRGF5c0luRHVyYXRpb24iOmZhbHNlLCJQZXJjZW50YWdlQ29tcGxldGVTdHlsZSI6eyIkaWQiOiIyMDEiLCJGb250U2V0dGluZ3MiOnsiJGlkIjoiMjAyIiwiRm9udFNpemUiOjEwLCJGb250TmFtZSI6IkNhbGlicmkiLCJJc0JvbGQiOmZhbHNlLCJJc0l0YWxpYyI6ZmFsc2UsIklzVW5kZXJsaW5lZCI6ZmFsc2UsIlBhcmVudFN0eWxlIjpudWxsfSwiQXV0b1NpemUiOjAsIkZvcmVncm91bmQiOnsiJGlkIjoiMjAzIiwiQ29sb3IiOnsiJGlkIjoiMjA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jA1IiwiTGluZUNvbG9yIjpudWxsLCJMaW5lV2VpZ2h0IjowLjAsIkxpbmVUeXBlIjowLCJQYXJlbnRTdHlsZSI6bnVsbH0sIlBhcmVudFN0eWxlIjpudWxsfSwiRHVyYXRpb25TdHlsZSI6eyIkaWQiOiIyMDYiLCJGb250U2V0dGluZ3MiOnsiJGlkIjoiMjA3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yMDgiLCJMaW5lQ29sb3IiOm51bGwsIkxpbmVXZWlnaHQiOjAuMCwiTGluZVR5cGUiOjAsIlBhcmVudFN0eWxlIjpudWxsfSwiUGFyZW50U3R5bGUiOm51bGx9LCJIb3Jpem9udGFsQ29ubmVjdG9yU3R5bGUiOnsiJGlkIjoiMjA5IiwiTGluZUNvbG9yIjp7IiRyZWYiOiIxMDEifSwiTGluZVdlaWdodCI6MC4wLCJMaW5lVHlwZSI6MCwiUGFyZW50U3R5bGUiOm51bGx9LCJWZXJ0aWNhbENvbm5lY3RvclN0eWxlIjp7IiRpZCI6IjIxMCIsIkxpbmVDb2xvciI6eyIkcmVmIjoiMTA0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mYWxzZSwiUGVyY2VudGFnZUNvbXBsZXRlU2hhcGVPcGFjaXR5IjozNSwiU2hhcGVTdHlsZSI6eyIkaWQiOiIyMTEiLCJNYXJnaW4iOnsiJHJlZiI6IjEwNyJ9LCJQYWRkaW5nIjp7IiRyZWYiOiIxMDgifSwiQmFja2dyb3VuZCI6eyIkaWQiOiIyMTIiLCJDb2xvciI6eyIkaWQiOiIyMTMiLCJBIjoyNTUsIlIiOjM2LCJHIjoxMjMsIkIiOjE2MH19LCJJc1Zpc2libGUiOnRydWUsIldpZHRoIjowLjAsIkhlaWdodCI6MjIuMCwiQm9yZGVyU3R5bGUiOnsiJGlkIjoiMjE0IiwiTGluZUNvbG9yIjp7IiRyZWYiOiIxMTIifSwiTGluZVdlaWdodCI6MC4wLCJMaW5lVHlwZSI6MCwiUGFyZW50U3R5bGUiOm51bGx9LCJQYXJlbnRTdHlsZSI6bnVsbH0sIlRpdGxlU3R5bGUiOnsiJGlkIjoiMjE1IiwiRm9udFNldHRpbmdzIjp7IiRpZCI6IjIxNiIsIkZvbnRTaXplIjoxMiwiRm9udE5hbWUiOiJBcmlhbCBOYXJyb3ciLCJJc0JvbGQiOmZhbHNlLCJJc0l0YWxpYyI6ZmFsc2UsIklzVW5kZXJsaW5lZCI6ZmFsc2UsIlBhcmVudFN0eWxlIjpudWxsfSwiQXV0b1NpemUiOjAsIkZvcmVncm91bmQiOnsiJGlkIjoiMjE3IiwiQ29sb3IiOnsiJGlkIjoiMjE4IiwiQSI6MjU1LCJSIjoyNTUsIkciOjI1NSwiQiI6MjU1fX0sIk1heFdpZHRoIjo4Mi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xOSIsIkxpbmVDb2xvciI6bnVsbCwiTGluZVdlaWdodCI6MC4wLCJMaW5lVHlwZSI6MCwiUGFyZW50U3R5bGUiOm51bGx9LCJQYXJlbnRTdHlsZSI6bnVsbH0sIkRhdGVTdHlsZSI6eyIkaWQiOiIyMjAiLCJGb250U2V0dGluZ3MiOnsiJGlkIjoiMjIx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IyIiwiTGluZUNvbG9yIjpudWxsLCJMaW5lV2VpZ2h0IjowLjAsIkxpbmVUeXBlIjowLCJQYXJlbnRTdHlsZSI6bnVsbH0sIlBhcmVudFN0eWxlIjpudWxsfSwiRGF0ZUZvcm1hdCI6eyIkcmVmIjoiMTI4In0sIklzVmlzaWJsZSI6dHJ1ZSwiUGFyZW50U3R5bGUiOm51bGx9LCJJbmRleCI6MSwiU21hcnREdXJhdGlvbkFjdGl2YXRlZCI6ZmFsc2UsIkRhdGVGb3JtYXQiOnsiJHJlZiI6IjEyOCJ9LCJJZCI6IjQ4ODgxMWMzLWUzNzUtNGRlYS1iMWI1LTlhNzk2ODI4Yjc1YiIsIkltcG9ydElkIjpudWxsLCJUaXRsZSI6Ik1vZHVsZSA1OiBGdW5kaW5nIiwiTm90ZSI6bnVsbCwiSHlwZXJsaW5rIjpudWxsLCJJc0NoYW5nZWQiOmZhbHNlLCJJc05ldyI6ZmFsc2V9LHsiJGlkIjoiMjIzIiwiR3JvdXBOYW1lIjpudWxsLCJTdGFydERhdGUiOiIyMDE4LTExLTEzVDIzOjU5OjAwWiIsIkVuZERhdGUiOiIyMDE5LTA3LTE0VDIzOjU5OjAwWiIsIlBlcmNlbnRhZ2VDb21wbGV0ZSI6bnVsbCwiU3R5bGUiOnsiJGlkIjoiMjI0IiwiU2hhcGUiOjEsIlNoYXBlVGhpY2tuZXNzIjoyLCJEdXJhdGlvbkZvcm1hdCI6MCwiSW5jbHVkZU5vbldvcmtpbmdEYXlzSW5EdXJhdGlvbiI6ZmFsc2UsIlBlcmNlbnRhZ2VDb21wbGV0ZVN0eWxlIjp7IiRpZCI6IjIyNSIsIkZvbnRTZXR0aW5ncyI6eyIkaWQiOiIyMjYiLCJGb250U2l6ZSI6MTAsIkZvbnROYW1lIjoiQ2FsaWJyaSIsIklzQm9sZCI6ZmFsc2UsIklzSXRhbGljIjpmYWxzZSwiSXNVbmRlcmxpbmVkIjpmYWxzZSwiUGFyZW50U3R5bGUiOm51bGx9LCJBdXRvU2l6ZSI6MCwiRm9yZWdyb3VuZCI6eyIkaWQiOiIyMjciLCJDb2xvciI6eyIkaWQiOiIyMj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yZWYiOiI5MiJ9LCJJc1Zpc2libGUiOnRydWUsIldpZHRoIjowLjAsIkhlaWdodCI6MC4wLCJCb3JkZXJTdHlsZSI6eyIkaWQiOiIyMjkiLCJMaW5lQ29sb3IiOm51bGwsIkxpbmVXZWlnaHQiOjAuMCwiTGluZVR5cGUiOjAsIlBhcmVudFN0eWxlIjpudWxsfSwiUGFyZW50U3R5bGUiOm51bGx9LCJEdXJhdGlvblN0eWxlIjp7IiRpZCI6IjIzMCIsIkZvbnRTZXR0aW5ncyI6eyIkaWQiOiIyMzEiLCJGb250U2l6ZSI6MTAsIkZvbnROYW1lIjoiQ2FsaWJyaSIsIklzQm9sZCI6ZmFsc2UsIklzSXRhbGljIjpmYWxzZSwiSXNVbmRlcmxpbmVkIjpmYWxzZSwiUGFyZW50U3R5bGUiOm51bGx9LCJBdXRvU2l6ZSI6MCwiRm9yZWdyb3VuZCI6eyIkcmVmIjoiOTUifSwiTWF4V2lkdGgiOjIwMC4wLCJNYXhIZWlnaHQiOiJJbmZpbml0eSIsIlNtYXJ0Rm9yZWdyb3VuZElzQWN0aXZlIjpmYWxzZSwiSG9yaXpvbnRhbEFsaWdubWVudCI6MCwiVmVydGljYWxBbGlnbm1lbnQiOjAsIlNtYXJ0Rm9yZWdyb3VuZCI6bnVsbCwiQmFja2dyb3VuZEZpbGxUeXBlIjowLCJNYXJnaW4iOnsiJHJlZiI6Ijk3In0sIlBhZGRpbmciOnsiJHJlZiI6Ijk4In0sIkJhY2tncm91bmQiOnsiJHJlZiI6Ijk5In0sIklzVmlzaWJsZSI6dHJ1ZSwiV2lkdGgiOjAuMCwiSGVpZ2h0IjowLjAsIkJvcmRlclN0eWxlIjp7IiRpZCI6IjIzMiIsIkxpbmVDb2xvciI6bnVsbCwiTGluZVdlaWdodCI6MC4wLCJMaW5lVHlwZSI6MCwiUGFyZW50U3R5bGUiOm51bGx9LCJQYXJlbnRTdHlsZSI6bnVsbH0sIkhvcml6b250YWxDb25uZWN0b3JTdHlsZSI6eyIkaWQiOiIyMzMiLCJMaW5lQ29sb3IiOnsiJHJlZiI6IjEwMSJ9LCJMaW5lV2VpZ2h0IjowLjAsIkxpbmVUeXBlIjowLCJQYXJlbnRTdHlsZSI6bnVsbH0sIlZlcnRpY2FsQ29ubmVjdG9yU3R5bGUiOnsiJGlkIjoiMjM0IiwiTGluZUNvbG9yIjp7IiRpZCI6IjIzNSIsIiR0eXBlIjoiTkxSRS5Db21tb24uRG9tLlNvbGlkQ29sb3JCcnVzaCwgTkxSRS5Db21tb24iLCJDb2xvciI6eyIkaWQiOiIyMz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mZhbHNlLCJQZXJjZW50YWdlQ29tcGxldGVTaGFwZU9wYWNpdHkiOjM1LCJTaGFwZVN0eWxlIjp7IiRpZCI6IjIzNyIsIk1hcmdpbiI6eyIkcmVmIjoiMTA3In0sIlBhZGRpbmciOnsiJHJlZiI6IjEwOCJ9LCJCYWNrZ3JvdW5kIjp7IiRpZCI6IjIzOCIsIkNvbG9yIjp7IiRpZCI6IjIzOSIsIkEiOjI1NSwiUiI6MzYsIkciOjEyMywiQiI6MTYwfX0sIklzVmlzaWJsZSI6dHJ1ZSwiV2lkdGgiOjAuMCwiSGVpZ2h0IjoyMi4wLCJCb3JkZXJTdHlsZSI6eyIkaWQiOiIyNDAiLCJMaW5lQ29sb3IiOnsiJHJlZiI6IjExMiJ9LCJMaW5lV2VpZ2h0IjowLjAsIkxpbmVUeXBlIjowLCJQYXJlbnRTdHlsZSI6bnVsbH0sIlBhcmVudFN0eWxlIjpudWxsfSwiVGl0bGVTdHlsZSI6eyIkaWQiOiIyNDEiLCJGb250U2V0dGluZ3MiOnsiJGlkIjoiMjQyIiwiRm9udFNpemUiOjEyLCJGb250TmFtZSI6IkFyaWFsIE5hcnJvdyIsIklzQm9sZCI6ZmFsc2UsIklzSXRhbGljIjpmYWxzZSwiSXNVbmRlcmxpbmVkIjpmYWxzZSwiUGFyZW50U3R5bGUiOm51bGx9LCJBdXRvU2l6ZSI6MCwiRm9yZWdyb3VuZCI6eyIkaWQiOiIyNDMiLCJDb2xvciI6eyIkaWQiOiIyNDQiLCJBIjoyNTUsIlIiOjI1NSwiRyI6MjU1LCJCIjoyNTV9fSwiTWF4V2lkdGgiOjExNi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I0NSIsIkxpbmVDb2xvciI6bnVsbCwiTGluZVdlaWdodCI6MC4wLCJMaW5lVHlwZSI6MCwiUGFyZW50U3R5bGUiOm51bGx9LCJQYXJlbnRTdHlsZSI6bnVsbH0sIkRhdGVTdHlsZSI6eyIkaWQiOiIyNDYiLCJGb250U2V0dGluZ3MiOnsiJGlkIjoiMjQ3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jQ4IiwiTGluZUNvbG9yIjpudWxsLCJMaW5lV2VpZ2h0IjowLjAsIkxpbmVUeXBlIjowLCJQYXJlbnRTdHlsZSI6bnVsbH0sIlBhcmVudFN0eWxlIjpudWxsfSwiRGF0ZUZvcm1hdCI6eyIkcmVmIjoiMTI4In0sIklzVmlzaWJsZSI6dHJ1ZSwiUGFyZW50U3R5bGUiOm51bGx9LCJJbmRleCI6MiwiU21hcnREdXJhdGlvbkFjdGl2YXRlZCI6ZmFsc2UsIkRhdGVGb3JtYXQiOnsiJHJlZiI6IjEyOCJ9LCJJZCI6IjA5NzhmYWE5LWVhYmQtNDQyNi05MzFlLTRlMDhlNmYwMTk3ZSIsIkltcG9ydElkIjpudWxsLCJUaXRsZSI6Ik1vZHVsZSA2OiBEZXRhaWxlZCBEZXNpZ24iLCJOb3RlIjpudWxsLCJIeXBlcmxpbmsiOm51bGwsIklzQ2hhbmdlZCI6ZmFsc2UsIklzTmV3IjpmYWxzZX0seyIkaWQiOiIyNDkiLCJHcm91cE5hbWUiOiJiMTk0MGViZi0yOTM3LTRlOGEtYTA4Ni05Y2M3N2FjNDVkMmIiLCJTdGFydERhdGUiOiIyMDE4LTExLTEzVDIzOjU5OjAwWiIsIkVuZERhdGUiOiIyMDE5LTAyLTA4VDIzOjU5OjAwWiIsIlBlcmNlbnRhZ2VDb21wbGV0ZSI6bnVsbCwiU3R5bGUiOnsiJGlkIjoiMjUwIiwiU2hhcGUiOjQsIlNoYXBlVGhpY2tuZXNzIjoyLCJEdXJhdGlvbkZvcm1hdCI6MCwiSW5jbHVkZU5vbldvcmtpbmdEYXlzSW5EdXJhdGlvbiI6ZmFsc2UsIlBlcmNlbnRhZ2VDb21wbGV0ZVN0eWxlIjp7IiRpZCI6IjI1MSIsIkZvbnRTZXR0aW5ncyI6eyIkaWQiOiIyNTIiLCJGb250U2l6ZSI6MTAsIkZvbnROYW1lIjoiQ2FsaWJyaSIsIklzQm9sZCI6ZmFsc2UsIklzSXRhbGljIjpmYWxzZSwiSXNVbmRlcmxpbmVkIjpmYWxzZSwiUGFyZW50U3R5bGUiOm51bGx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1MyIsIkxpbmVDb2xvciI6bnVsbCwiTGluZVdlaWdodCI6MC4wLCJMaW5lVHlwZSI6MCwiUGFyZW50U3R5bGUiOm51bGx9LCJQYXJlbnRTdHlsZSI6bnVsbH0sIkR1cmF0aW9uU3R5bGUiOnsiJGlkIjoiMjU0IiwiRm9udFNldHRpbmdzIjp7IiRpZCI6IjI1N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U2IiwiTGluZUNvbG9yIjpudWxsLCJMaW5lV2VpZ2h0IjowLjAsIkxpbmVUeXBlIjowLCJQYXJlbnRTdHlsZSI6bnVsbH0sIlBhcmVudFN0eWxlIjpudWxsfSwiSG9yaXpvbnRhbENvbm5lY3RvclN0eWxlIjp7IiRpZCI6IjI1NyIsIkxpbmVDb2xvciI6eyIkcmVmIjoiMTAxIn0sIkxpbmVXZWlnaHQiOjAuMCwiTGluZVR5cGUiOjAsIlBhcmVudFN0eWxlIjpudWxsfSwiVmVydGljYWxDb25uZWN0b3JTdHlsZSI6eyIkaWQiOiIyNTgiLCJMaW5lQ29sb3IiOnsiJHJlZiI6IjEwN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jU5IiwiTWFyZ2luIjp7IiRyZWYiOiIxMDcifSwiUGFkZGluZyI6eyIkcmVmIjoiMTA4In0sIkJhY2tncm91bmQiOnsiJGlkIjoiMjYwIiwiQ29sb3IiOnsiJGlkIjoiMjYxIiwiQSI6MjU1LCJSIjoxMTIsIkciOjE5MywiQiI6MTc5fX0sIklzVmlzaWJsZSI6dHJ1ZSwiV2lkdGgiOjAuMCwiSGVpZ2h0IjoyMi4wLCJCb3JkZXJTdHlsZSI6eyIkaWQiOiIyNjIiLCJMaW5lQ29sb3IiOnsiJHJlZiI6IjExMiJ9LCJMaW5lV2VpZ2h0IjowLjAsIkxpbmVUeXBlIjowLCJQYXJlbnRTdHlsZSI6bnVsbH0sIlBhcmVudFN0eWxlIjpudWxsfSwiVGl0bGVTdHlsZSI6eyIkaWQiOiIyNjMiLCJGb250U2V0dGluZ3MiOnsiJGlkIjoiMjY0IiwiRm9udFNpemUiOjEyLCJGb250TmFtZSI6IkFyaWFsIE5hcnJvdyIsIklzQm9sZCI6ZmFsc2UsIklzSXRhbGljIjpmYWxzZSwiSXNVbmRlcmxpbmVkIjpmYWxzZSwiUGFyZW50U3R5bGUiOm51bGx9LCJBdXRvU2l6ZSI6MCwiRm9yZWdyb3VuZCI6eyIkcmVmIjoiMTE2In0sIk1heFdpZHRoIjo3MjAuMC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yNjUiLCJMaW5lQ29sb3IiOm51bGwsIkxpbmVXZWlnaHQiOjAuMCwiTGluZVR5cGUiOjAsIlBhcmVudFN0eWxlIjpudWxsfSwiUGFyZW50U3R5bGUiOm51bGx9LCJEYXRlU3R5bGUiOnsiJGlkIjoiMjY2IiwiRm9udFNldHRpbmdzIjp7IiRpZCI6IjI2Ny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I2OCIsIkxpbmVDb2xvciI6bnVsbCwiTGluZVdlaWdodCI6MC4wLCJMaW5lVHlwZSI6MCwiUGFyZW50U3R5bGUiOm51bGx9LCJQYXJlbnRTdHlsZSI6bnVsbH0sIkRhdGVGb3JtYXQiOnsiJHJlZiI6IjEyOCJ9LCJJc1Zpc2libGUiOnRydWUsIlBhcmVudFN0eWxlIjpudWxsfSwiSW5kZXgiOjMsIlNtYXJ0RHVyYXRpb25BY3RpdmF0ZWQiOmZhbHNlLCJEYXRlRm9ybWF0Ijp7IiRyZWYiOiIxMjgifSwiSWQiOiI1NmZiOGIzOC05YWI0LTRhMzQtOTFiYi00ZTNmOWFiYWEyOTkiLCJJbXBvcnRJZCI6bnVsbCwiVGl0bGUiOiJEZXNpZ24gRGV2ZWxvcG1lbnQiLCJOb3RlIjpudWxsLCJIeXBlcmxpbmsiOm51bGwsIklzQ2hhbmdlZCI6ZmFsc2UsIklzTmV3IjpmYWxzZX0seyIkaWQiOiIyNjkiLCJHcm91cE5hbWUiOiJiMTk0MGViZi0yOTM3LTRlOGEtYTA4Ni05Y2M3N2FjNDVkMmIiLCJTdGFydERhdGUiOiIyMDE5LTAyLTA4VDIzOjU5OjAwWiIsIkVuZERhdGUiOiIyMDE5LTA1LTAzVDIzOjU5OjAwWiIsIlBlcmNlbnRhZ2VDb21wbGV0ZSI6bnVsbCwiU3R5bGUiOnsiJGlkIjoiMjcwIiwiU2hhcGUiOjQsIlNoYXBlVGhpY2tuZXNzIjoyLCJEdXJhdGlvbkZvcm1hdCI6MCwiSW5jbHVkZU5vbldvcmtpbmdEYXlzSW5EdXJhdGlvbiI6ZmFsc2UsIlBlcmNlbnRhZ2VDb21wbGV0ZVN0eWxlIjp7IiRpZCI6IjI3MSIsIkZvbnRTZXR0aW5ncyI6eyIkaWQiOiIyNzIiLCJGb250U2l6ZSI6MTAsIkZvbnROYW1lIjoiQ2FsaWJyaSIsIklzQm9sZCI6ZmFsc2UsIklzSXRhbGljIjpmYWxzZSwiSXNVbmRlcmxpbmVkIjpmYWxzZSwiUGFyZW50U3R5bGUiOm51bGx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3MyIsIkxpbmVDb2xvciI6bnVsbCwiTGluZVdlaWdodCI6MC4wLCJMaW5lVHlwZSI6MCwiUGFyZW50U3R5bGUiOm51bGx9LCJQYXJlbnRTdHlsZSI6bnVsbH0sIkR1cmF0aW9uU3R5bGUiOnsiJGlkIjoiMjc0IiwiRm9udFNldHRpbmdzIjp7IiRpZCI6IjI3N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c2IiwiTGluZUNvbG9yIjpudWxsLCJMaW5lV2VpZ2h0IjowLjAsIkxpbmVUeXBlIjowLCJQYXJlbnRTdHlsZSI6bnVsbH0sIlBhcmVudFN0eWxlIjpudWxsfSwiSG9yaXpvbnRhbENvbm5lY3RvclN0eWxlIjp7IiRpZCI6IjI3NyIsIkxpbmVDb2xvciI6eyIkcmVmIjoiMTAxIn0sIkxpbmVXZWlnaHQiOjAuMCwiTGluZVR5cGUiOjAsIlBhcmVudFN0eWxlIjpudWxsfSwiVmVydGljYWxDb25uZWN0b3JTdHlsZSI6eyIkaWQiOiIyNzgiLCJMaW5lQ29sb3IiOnsiJHJlZiI6IjEwN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jc5IiwiTWFyZ2luIjp7IiRyZWYiOiIxMDcifSwiUGFkZGluZyI6eyIkcmVmIjoiMTA4In0sIkJhY2tncm91bmQiOnsiJGlkIjoiMjgwIiwiQ29sb3IiOnsiJGlkIjoiMjgxIiwiQSI6MjU1LCJSIjoxMTIsIkciOjE5MywiQiI6MTc5fX0sIklzVmlzaWJsZSI6dHJ1ZSwiV2lkdGgiOjAuMCwiSGVpZ2h0IjoyMi4wLCJCb3JkZXJTdHlsZSI6eyIkaWQiOiIyODIiLCJMaW5lQ29sb3IiOnsiJHJlZiI6IjExMiJ9LCJMaW5lV2VpZ2h0IjowLjAsIkxpbmVUeXBlIjowLCJQYXJlbnRTdHlsZSI6bnVsbH0sIlBhcmVudFN0eWxlIjpudWxsfSwiVGl0bGVTdHlsZSI6eyIkaWQiOiIyODMiLCJGb250U2V0dGluZ3MiOnsiJGlkIjoiMjg0IiwiRm9udFNpemUiOjEyLCJGb250TmFtZSI6IkFyaWFsIE5hcnJvdyIsIklzQm9sZCI6ZmFsc2UsIklzSXRhbGljIjpmYWxzZSwiSXNVbmRlcmxpbmVkIjpmYWxzZSwiUGFyZW50U3R5bGUiOm51bGx9LCJBdXRvU2l6ZSI6MCwiRm9yZWdyb3VuZCI6eyIkcmVmIjoiMTE2In0sIk1heFdpZHRoIjo3MjAuMC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yODUiLCJMaW5lQ29sb3IiOm51bGwsIkxpbmVXZWlnaHQiOjAuMCwiTGluZVR5cGUiOjAsIlBhcmVudFN0eWxlIjpudWxsfSwiUGFyZW50U3R5bGUiOm51bGx9LCJEYXRlU3R5bGUiOnsiJGlkIjoiMjg2IiwiRm9udFNldHRpbmdzIjp7IiRpZCI6IjI4Ny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I4OCIsIkxpbmVDb2xvciI6bnVsbCwiTGluZVdlaWdodCI6MC4wLCJMaW5lVHlwZSI6MCwiUGFyZW50U3R5bGUiOm51bGx9LCJQYXJlbnRTdHlsZSI6bnVsbH0sIkRhdGVGb3JtYXQiOnsiJHJlZiI6IjEyOCJ9LCJJc1Zpc2libGUiOnRydWUsIlBhcmVudFN0eWxlIjpudWxsfSwiSW5kZXgiOjQsIlNtYXJ0RHVyYXRpb25BY3RpdmF0ZWQiOmZhbHNlLCJEYXRlRm9ybWF0Ijp7IiRyZWYiOiIxMjgifSwiSWQiOiJjYzlhZWJkNy0zNTJkLTQ0MTAtODRhNC04Y2U0ZjQ0MzdlNTkiLCJJbXBvcnRJZCI6bnVsbCwiVGl0bGUiOiI2MCUgQ29uc3RydWN0aW9uIERvY3MiLCJOb3RlIjpudWxsLCJIeXBlcmxpbmsiOm51bGwsIklzQ2hhbmdlZCI6ZmFsc2UsIklzTmV3IjpmYWxzZX0seyIkaWQiOiIyODkiLCJHcm91cE5hbWUiOiJiMTk0MGViZi0yOTM3LTRlOGEtYTA4Ni05Y2M3N2FjNDVkMmIiLCJTdGFydERhdGUiOiIyMDE5LTA1LTAzVDIzOjU5OjAwWiIsIkVuZERhdGUiOiIyMDE5LTA3LTE0VDIzOjU5OjAwWiIsIlBlcmNlbnRhZ2VDb21wbGV0ZSI6bnVsbCwiU3R5bGUiOnsiJGlkIjoiMjkwIiwiU2hhcGUiOjQsIlNoYXBlVGhpY2tuZXNzIjoyLCJEdXJhdGlvbkZvcm1hdCI6MCwiSW5jbHVkZU5vbldvcmtpbmdEYXlzSW5EdXJhdGlvbiI6ZmFsc2UsIlBlcmNlbnRhZ2VDb21wbGV0ZVN0eWxlIjp7IiRpZCI6IjI5MSIsIkZvbnRTZXR0aW5ncyI6eyIkaWQiOiIyOTIiLCJGb250U2l6ZSI6MTAsIkZvbnROYW1lIjoiQ2FsaWJyaSIsIklzQm9sZCI6ZmFsc2UsIklzSXRhbGljIjpmYWxzZSwiSXNVbmRlcmxpbmVkIjpmYWxzZSwiUGFyZW50U3R5bGUiOm51bGx9LCJBdXRvU2l6ZSI6MCwiRm9yZWdyb3VuZCI6eyIkcmVmIjoiODg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HJlZiI6IjkyIn0sIklzVmlzaWJsZSI6dHJ1ZSwiV2lkdGgiOjAuMCwiSGVpZ2h0IjowLjAsIkJvcmRlclN0eWxlIjp7IiRpZCI6IjI5MyIsIkxpbmVDb2xvciI6bnVsbCwiTGluZVdlaWdodCI6MC4wLCJMaW5lVHlwZSI6MCwiUGFyZW50U3R5bGUiOm51bGx9LCJQYXJlbnRTdHlsZSI6bnVsbH0sIkR1cmF0aW9uU3R5bGUiOnsiJGlkIjoiMjk0IiwiRm9udFNldHRpbmdzIjp7IiRpZCI6IjI5NSIsIkZvbnRTaXplIjoxMCwiRm9udE5hbWUiOiJDYWxpYnJpIiwiSXNCb2xkIjpmYWxzZSwiSXNJdGFsaWMiOmZhbHNlLCJJc1VuZGVybGluZWQiOmZhbHNlLCJQYXJlbnRTdHlsZSI6bnVsbH0sIkF1dG9TaXplIjowLCJGb3JlZ3JvdW5kIjp7IiRyZWYiOiI5NSJ9LCJNYXhXaWR0aCI6MjAwLjAsIk1heEhlaWdodCI6IkluZmluaXR5IiwiU21hcnRGb3JlZ3JvdW5kSXNBY3RpdmUiOmZhbHNlLCJIb3Jpem9udGFsQWxpZ25tZW50IjowLCJWZXJ0aWNhbEFsaWdubWVudCI6MCwiU21hcnRGb3JlZ3JvdW5kIjpudWxsLCJCYWNrZ3JvdW5kRmlsbFR5cGUiOjAsIk1hcmdpbiI6eyIkcmVmIjoiOTcifSwiUGFkZGluZyI6eyIkcmVmIjoiOTgifSwiQmFja2dyb3VuZCI6eyIkcmVmIjoiOTkifSwiSXNWaXNpYmxlIjp0cnVlLCJXaWR0aCI6MC4wLCJIZWlnaHQiOjAuMCwiQm9yZGVyU3R5bGUiOnsiJGlkIjoiMjk2IiwiTGluZUNvbG9yIjpudWxsLCJMaW5lV2VpZ2h0IjowLjAsIkxpbmVUeXBlIjowLCJQYXJlbnRTdHlsZSI6bnVsbH0sIlBhcmVudFN0eWxlIjpudWxsfSwiSG9yaXpvbnRhbENvbm5lY3RvclN0eWxlIjp7IiRpZCI6IjI5NyIsIkxpbmVDb2xvciI6eyIkcmVmIjoiMTAxIn0sIkxpbmVXZWlnaHQiOjAuMCwiTGluZVR5cGUiOjAsIlBhcmVudFN0eWxlIjpudWxsfSwiVmVydGljYWxDb25uZWN0b3JTdHlsZSI6eyIkaWQiOiIyOTgiLCJMaW5lQ29sb3IiOnsiJHJlZiI6IjEwN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ZmFsc2UsIlBlcmNlbnRhZ2VDb21wbGV0ZVNoYXBlT3BhY2l0eSI6MzUsIlNoYXBlU3R5bGUiOnsiJGlkIjoiMjk5IiwiTWFyZ2luIjp7IiRyZWYiOiIxMDcifSwiUGFkZGluZyI6eyIkcmVmIjoiMTA4In0sIkJhY2tncm91bmQiOnsiJGlkIjoiMzAwIiwiQ29sb3IiOnsiJGlkIjoiMzAxIiwiQSI6MjU1LCJSIjoxMTIsIkciOjE5MywiQiI6MTc5fX0sIklzVmlzaWJsZSI6dHJ1ZSwiV2lkdGgiOjAuMCwiSGVpZ2h0IjoyMi4wLCJCb3JkZXJTdHlsZSI6eyIkaWQiOiIzMDIiLCJMaW5lQ29sb3IiOnsiJHJlZiI6IjExMiJ9LCJMaW5lV2VpZ2h0IjowLjAsIkxpbmVUeXBlIjowLCJQYXJlbnRTdHlsZSI6bnVsbH0sIlBhcmVudFN0eWxlIjpudWxsfSwiVGl0bGVTdHlsZSI6eyIkaWQiOiIzMDMiLCJGb250U2V0dGluZ3MiOnsiJGlkIjoiMzA0IiwiRm9udFNpemUiOjEyLCJGb250TmFtZSI6IkFyaWFsIE5hcnJvdyIsIklzQm9sZCI6ZmFsc2UsIklzSXRhbGljIjpmYWxzZSwiSXNVbmRlcmxpbmVkIjpmYWxzZSwiUGFyZW50U3R5bGUiOm51bGx9LCJBdXRvU2l6ZSI6MCwiRm9yZWdyb3VuZCI6eyIkaWQiOiIzMDUiLCJDb2xvciI6eyIkaWQiOiIzMDY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OCJ9LCJQYWRkaW5nIjp7IiRyZWYiOiIxMTkifSwiQmFja2dyb3VuZCI6eyIkcmVmIjoiMTIwIn0sIklzVmlzaWJsZSI6dHJ1ZSwiV2lkdGgiOjAuMCwiSGVpZ2h0IjowLjAsIkJvcmRlclN0eWxlIjp7IiRpZCI6IjMwNyIsIkxpbmVDb2xvciI6bnVsbCwiTGluZVdlaWdodCI6MC4wLCJMaW5lVHlwZSI6MCwiUGFyZW50U3R5bGUiOm51bGx9LCJQYXJlbnRTdHlsZSI6bnVsbH0sIkRhdGVTdHlsZSI6eyIkaWQiOiIzMDgiLCJGb250U2V0dGluZ3MiOnsiJGlkIjoiMzA5IiwiRm9udFNpemUiOjEwLCJGb250TmFtZSI6IkNhbGlicmk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w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MzEwIiwiTGluZUNvbG9yIjpudWxsLCJMaW5lV2VpZ2h0IjowLjAsIkxpbmVUeXBlIjowLCJQYXJlbnRTdHlsZSI6bnVsbH0sIlBhcmVudFN0eWxlIjpudWxsfSwiRGF0ZUZvcm1hdCI6eyIkcmVmIjoiMTI4In0sIklzVmlzaWJsZSI6dHJ1ZSwiUGFyZW50U3R5bGUiOm51bGx9LCJJbmRleCI6NSwiU21hcnREdXJhdGlvbkFjdGl2YXRlZCI6ZmFsc2UsIkRhdGVGb3JtYXQiOnsiJHJlZiI6IjEyOCJ9LCJJZCI6IjA5MzMyOTlkLTU0MDMtNDAxMC04YzlmLWZmMGE2NDFmNmNiMCIsIkltcG9ydElkIjpudWxsLCJUaXRsZSI6IjkwJSBDb25zdHJ1Y3Rpb24gRG9jcyIsIk5vdGUiOm51bGwsIkh5cGVybGluayI6bnVsbCwiSXNDaGFuZ2VkIjpmYWxzZSwiSXNOZXciOmZhbHNlfSx7IiRpZCI6IjMxMSIsIkdyb3VwTmFtZSI6bnVsbCwiU3RhcnREYXRlIjoiMjAxOS0wNi0wM1QyMzo1OTowMFoiLCJFbmREYXRlIjoiMjAxOS0wNy0xNFQyMzo1OTowMFoiLCJQZXJjZW50YWdlQ29tcGxldGUiOm51bGwsIlN0eWxlIjp7IiRpZCI6IjMxMiIsIlNoYXBlIjozLCJTaGFwZVRoaWNrbmVzcyI6MiwiRHVyYXRpb25Gb3JtYXQiOjAsIkluY2x1ZGVOb25Xb3JraW5nRGF5c0luRHVyYXRpb24iOmZhbHNlLCJQZXJjZW50YWdlQ29tcGxldGVTdHlsZSI6eyIkaWQiOiIzMTMiLCJGb250U2V0dGluZ3MiOnsiJGlkIjoiMzE0IiwiRm9udFNpemUiOjEwLCJGb250TmFtZSI6IkNhbGlicmkiLCJJc0JvbGQiOmZhbHNlLCJJc0l0YWxpYyI6ZmFsc2UsIklzVW5kZXJsaW5lZCI6ZmFsc2UsIlBhcmVudFN0eWxlIjpudWxsfSwiQXV0b1NpemUiOjAsIkZvcmVncm91bmQiOnsiJGlkIjoiMzE1IiwiQ29sb3IiOnsiJGlkIjoiMzE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cmVmIjoiOTIifSwiSXNWaXNpYmxlIjp0cnVlLCJXaWR0aCI6MC4wLCJIZWlnaHQiOjAuMCwiQm9yZGVyU3R5bGUiOnsiJGlkIjoiMzE3IiwiTGluZUNvbG9yIjpudWxsLCJMaW5lV2VpZ2h0IjowLjAsIkxpbmVUeXBlIjowLCJQYXJlbnRTdHlsZSI6bnVsbH0sIlBhcmVudFN0eWxlIjpudWxsfSwiRHVyYXRpb25TdHlsZSI6eyIkaWQiOiIzMTgiLCJGb250U2V0dGluZ3MiOnsiJGlkIjoiMzE5IiwiRm9udFNpemUiOjEwLCJGb250TmFtZSI6IkNhbGlicmkiLCJJc0JvbGQiOmZhbHNlLCJJc0l0YWxpYyI6ZmFsc2UsIklzVW5kZXJsaW5lZCI6ZmFsc2UsIlBhcmVudFN0eWxlIjpudWxsfSwiQXV0b1NpemUiOjAsIkZvcmVncm91bmQiOnsiJHJlZiI6Ijk1In0sIk1heFdpZHRoIjoyMDAuMCwiTWF4SGVpZ2h0IjoiSW5maW5pdHkiLCJTbWFydEZvcmVncm91bmRJc0FjdGl2ZSI6ZmFsc2UsIkhvcml6b250YWxBbGlnbm1lbnQiOjAsIlZlcnRpY2FsQWxpZ25tZW50IjowLCJTbWFydEZvcmVncm91bmQiOm51bGwsIkJhY2tncm91bmRGaWxsVHlwZSI6MCwiTWFyZ2luIjp7IiRyZWYiOiI5NyJ9LCJQYWRkaW5nIjp7IiRyZWYiOiI5OCJ9LCJCYWNrZ3JvdW5kIjp7IiRyZWYiOiI5OSJ9LCJJc1Zpc2libGUiOnRydWUsIldpZHRoIjowLjAsIkhlaWdodCI6MC4wLCJCb3JkZXJTdHlsZSI6eyIkaWQiOiIzMjAiLCJMaW5lQ29sb3IiOm51bGwsIkxpbmVXZWlnaHQiOjAuMCwiTGluZVR5cGUiOjAsIlBhcmVudFN0eWxlIjpudWxsfSwiUGFyZW50U3R5bGUiOm51bGx9LCJIb3Jpem9udGFsQ29ubmVjdG9yU3R5bGUiOnsiJGlkIjoiMzIxIiwiTGluZUNvbG9yIjp7IiRyZWYiOiIxMDEifSwiTGluZVdlaWdodCI6MC4wLCJMaW5lVHlwZSI6MCwiUGFyZW50U3R5bGUiOm51bGx9LCJWZXJ0aWNhbENvbm5lY3RvclN0eWxlIjp7IiRpZCI6IjMyMiIsIkxpbmVDb2xvciI6eyIkcmVmIjoiMTA0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mYWxzZSwiUGVyY2VudGFnZUNvbXBsZXRlU2hhcGVPcGFjaXR5IjozNSwiU2hhcGVTdHlsZSI6eyIkaWQiOiIzMjMiLCJNYXJnaW4iOnsiJHJlZiI6IjEwNyJ9LCJQYWRkaW5nIjp7IiRyZWYiOiIxMDgifSwiQmFja2dyb3VuZCI6eyIkaWQiOiIzMjQiLCJDb2xvciI6eyIkaWQiOiIzMjUiLCJBIjoyNTUsIlIiOjM2LCJHIjoxMjMsIkIiOjE2MH19LCJJc1Zpc2libGUiOnRydWUsIldpZHRoIjowLjAsIkhlaWdodCI6MjIuMCwiQm9yZGVyU3R5bGUiOnsiJGlkIjoiMzI2IiwiTGluZUNvbG9yIjp7IiRyZWYiOiIxMTIifSwiTGluZVdlaWdodCI6MC4wLCJMaW5lVHlwZSI6MCwiUGFyZW50U3R5bGUiOm51bGx9LCJQYXJlbnRTdHlsZSI6bnVsbH0sIlRpdGxlU3R5bGUiOnsiJGlkIjoiMzI3IiwiRm9udFNldHRpbmdzIjp7IiRpZCI6IjMyOCIsIkZvbnRTaXplIjoxMiwiRm9udE5hbWUiOiJBcmlhbCBOYXJyb3ciLCJJc0JvbGQiOmZhbHNlLCJJc0l0YWxpYyI6ZmFsc2UsIklzVW5kZXJsaW5lZCI6ZmFsc2UsIlBhcmVudFN0eWxlIjpudWxsfSwiQXV0b1NpemUiOjAsIkZvcmVncm91bmQiOnsiJGlkIjoiMzI5IiwiQ29sb3IiOnsiJGlkIjoiMzMwIiwiQSI6MjU1LCJSIjoyNTUsIkciOjI1NSwiQiI6MjU1fX0sIk1heFdpZHRoIjoxMDIuMCwiTWF4SGVpZ2h0IjoiSW5maW5pdHkiLCJTbWFydEZvcmVncm91bmRJc0FjdGl2ZSI6ZmFsc2UsIkhvcml6b250YWxBbGlnbm1lbnQiOjAsIlZlcnRpY2FsQWxpZ25tZW50IjowLCJTbWFydEZvcmVncm91bmQiOm51bGwsIkJhY2tncm91bmRGaWxsVHlwZSI6MCwiTWFyZ2luIjp7IiRyZWYiOiIxMTgifSwiUGFkZGluZyI6eyIkcmVmIjoiMTE5In0sIkJhY2tncm91bmQiOnsiJHJlZiI6IjEyMC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CwiRm9udE5hbWUiOiJDYWxpYnJp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C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MzNCIsIkxpbmVDb2xvciI6bnVsbCwiTGluZVdlaWdodCI6MC4wLCJMaW5lVHlwZSI6MCwiUGFyZW50U3R5bGUiOm51bGx9LCJQYXJlbnRTdHlsZSI6bnVsbH0sIkRhdGVGb3JtYXQiOnsiJHJlZiI6IjEyOCJ9LCJJc1Zpc2libGUiOnRydWUsIlBhcmVudFN0eWxlIjpudWxsfSwiSW5kZXgiOjEwLCJTbWFydER1cmF0aW9uQWN0aXZhdGVkIjpmYWxzZSwiRGF0ZUZvcm1hdCI6eyIkcmVmIjoiMTI4In0sIklkIjoiZjFhOGU2MzQtYzcxOC00NWIzLTgwYWUtYWEwZWNhYmQ1YzYxIiwiSW1wb3J0SWQiOm51bGwsIlRpdGxlIjoiTW9kdWxlIDc6IENvbnN0cnVjdGlvbiIsIk5vdGUiOm51bGwsIkh5cGVybGluayI6bnVsbCwiSXNDaGFuZ2VkIjpmYWxzZSwiSXNOZXciOmZhbHNlfV0sIk1zUHJvamVjdEl0ZW1zVHJlZSI6eyIkaWQiOiIzMzUiLCJSb290Ijp7IkltcG9ydElkIjpudWxsLCJJc0ltcG9ydGVkIjpmYWxzZSwiQ2hpbGRyZW4iOltdfX0sIk1ldGFkYXRhIjp7IiRpZCI6IjMzNiIsIlJlY2VudENvbG9yc0NvbGxlY3Rpb24iOiJbXCIjRkY1QjlCRDVcIixcIiNGRjcwQUQ0N1wiLFwiI0ZGMUFBQTQyXCIsXCIjRkZFRDdEMzFcIixcIiNGRkZGQzAwMFwiLFwiI0ZGQzMyRDJFXCIsXCIjRkY2RjMxOThcIixcIiNGRkE1QTVBNVwiXSJ9LCJTZXR0aW5ncyI6eyIkaWQiOiIzMzciLCJJbXBhT3B0aW9ucyI6eyIkaWQiOiIzMz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MzOSIsIlVzZVRpbWUiOmZhbHNlLCJXb3JrRGF5U3RhcnQiOiIwMDowMDowMCIsIldvcmtEYXlFbmQiOiIyMzo1OTowMCJ9LCJMYXN0VXNlZFRlbXBsYXRlSWQiOiIyMmQ1NWZjNi00ZGZlLTQ3OGMtODcxMC05OWIxOTA1NmRlODYifQ=="/>
  <p:tag name="__MASTER" val="__part_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17665</TotalTime>
  <Words>457</Words>
  <Application>Microsoft Office PowerPoint</Application>
  <PresentationFormat>On-screen Show (16:9)</PresentationFormat>
  <Paragraphs>134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Apex JCJ Light</vt:lpstr>
      <vt:lpstr>Apex JCJ Medium</vt:lpstr>
      <vt:lpstr>Apex JCJ Revit Bold</vt:lpstr>
      <vt:lpstr>ApexJCJ-Medium</vt:lpstr>
      <vt:lpstr>Arial</vt:lpstr>
      <vt:lpstr>Arial Narrow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Ruiz.Daniel</dc:creator>
  <cp:lastModifiedBy>Christina Shefferman</cp:lastModifiedBy>
  <cp:revision>518</cp:revision>
  <cp:lastPrinted>2018-01-19T22:00:19Z</cp:lastPrinted>
  <dcterms:created xsi:type="dcterms:W3CDTF">2017-07-25T03:00:16Z</dcterms:created>
  <dcterms:modified xsi:type="dcterms:W3CDTF">2018-11-27T22:30:15Z</dcterms:modified>
</cp:coreProperties>
</file>